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310" r:id="rId3"/>
    <p:sldId id="312" r:id="rId4"/>
    <p:sldId id="315" r:id="rId5"/>
    <p:sldId id="316" r:id="rId6"/>
    <p:sldId id="313" r:id="rId7"/>
    <p:sldId id="314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AF00"/>
    <a:srgbClr val="FFD54F"/>
    <a:srgbClr val="F7F7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3840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E654F1A-0ACF-4725-A8E1-E74133918751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F8A534AF-319C-4633-8F24-B17C4EDA55A3}">
      <dgm:prSet phldrT="[Text]" custT="1"/>
      <dgm:spPr/>
      <dgm:t>
        <a:bodyPr/>
        <a:lstStyle/>
        <a:p>
          <a:r>
            <a:rPr lang="en-US" altLang="zh-CN" sz="1400" dirty="0"/>
            <a:t>Parents Visit Onsite</a:t>
          </a:r>
          <a:endParaRPr lang="zh-CN" altLang="en-US" sz="1400" dirty="0"/>
        </a:p>
      </dgm:t>
    </dgm:pt>
    <dgm:pt modelId="{1DADC9E5-8B47-4E45-A86F-682BECC361BE}" type="parTrans" cxnId="{C767F4D6-D8E4-42E8-9883-436338F11B33}">
      <dgm:prSet/>
      <dgm:spPr/>
      <dgm:t>
        <a:bodyPr/>
        <a:lstStyle/>
        <a:p>
          <a:endParaRPr lang="zh-CN" altLang="en-US" sz="1400"/>
        </a:p>
      </dgm:t>
    </dgm:pt>
    <dgm:pt modelId="{C3672214-6DCE-48F2-B97D-D6FF33BDC127}" type="sibTrans" cxnId="{C767F4D6-D8E4-42E8-9883-436338F11B33}">
      <dgm:prSet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solidFill>
          <a:schemeClr val="accent4">
            <a:lumMod val="60000"/>
            <a:lumOff val="40000"/>
          </a:schemeClr>
        </a:solidFill>
        <a:ln>
          <a:noFill/>
        </a:ln>
      </dgm:spPr>
      <dgm:t>
        <a:bodyPr rtlCol="0" anchor="ctr"/>
        <a:lstStyle/>
        <a:p>
          <a:pPr marL="0" algn="ctr" defTabSz="914400" rtl="0" eaLnBrk="1" latinLnBrk="0" hangingPunct="1"/>
          <a:endParaRPr lang="zh-CN" altLang="en-US" sz="1400" kern="1200">
            <a:solidFill>
              <a:schemeClr val="lt1"/>
            </a:solidFill>
            <a:latin typeface="+mn-lt"/>
            <a:ea typeface="+mn-ea"/>
            <a:cs typeface="+mn-cs"/>
          </a:endParaRPr>
        </a:p>
      </dgm:t>
    </dgm:pt>
    <dgm:pt modelId="{37CA20E5-5F28-4494-B3E8-A4DEB33567B6}">
      <dgm:prSet phldrT="[Text]" custT="1"/>
      <dgm:spPr/>
      <dgm:t>
        <a:bodyPr/>
        <a:lstStyle/>
        <a:p>
          <a:r>
            <a:rPr lang="en-US" altLang="zh-CN" sz="1400" dirty="0"/>
            <a:t>Parents Swipe Meal Card</a:t>
          </a:r>
          <a:endParaRPr lang="zh-CN" altLang="en-US" sz="1400" dirty="0"/>
        </a:p>
      </dgm:t>
    </dgm:pt>
    <dgm:pt modelId="{190DB51C-2A2E-4E38-8DEC-2F280FCAC8E1}" type="parTrans" cxnId="{7653AA68-DECD-477D-86E9-C43D32291E82}">
      <dgm:prSet/>
      <dgm:spPr/>
      <dgm:t>
        <a:bodyPr/>
        <a:lstStyle/>
        <a:p>
          <a:endParaRPr lang="zh-CN" altLang="en-US" sz="1400"/>
        </a:p>
      </dgm:t>
    </dgm:pt>
    <dgm:pt modelId="{09A46EFE-15FF-464A-81AA-39ED0F662D18}" type="sibTrans" cxnId="{7653AA68-DECD-477D-86E9-C43D32291E82}">
      <dgm:prSet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solidFill>
          <a:schemeClr val="accent4">
            <a:lumMod val="60000"/>
            <a:lumOff val="40000"/>
          </a:schemeClr>
        </a:solidFill>
        <a:ln>
          <a:noFill/>
        </a:ln>
      </dgm:spPr>
      <dgm:t>
        <a:bodyPr spcFirstLastPara="0" vert="horz" wrap="square" lIns="0" tIns="0" rIns="0" bIns="0" numCol="1" spcCol="1270" rtlCol="0" anchor="ctr" anchorCtr="0"/>
        <a:lstStyle/>
        <a:p>
          <a:pPr marL="0" lvl="0" indent="0" algn="ctr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1400" kern="1200">
            <a:solidFill>
              <a:schemeClr val="lt1"/>
            </a:solidFill>
            <a:latin typeface="+mn-lt"/>
            <a:ea typeface="+mn-ea"/>
            <a:cs typeface="+mn-cs"/>
          </a:endParaRPr>
        </a:p>
      </dgm:t>
    </dgm:pt>
    <dgm:pt modelId="{1BC92713-280D-4B89-AB16-AEC309C66CD6}">
      <dgm:prSet phldrT="[Text]" custT="1"/>
      <dgm:spPr/>
      <dgm:t>
        <a:bodyPr/>
        <a:lstStyle/>
        <a:p>
          <a:r>
            <a:rPr lang="en-US" altLang="zh-CN" sz="1400" dirty="0"/>
            <a:t>Pop-up QR Code on POS Machine</a:t>
          </a:r>
          <a:endParaRPr lang="zh-CN" altLang="en-US" sz="1400" dirty="0"/>
        </a:p>
      </dgm:t>
    </dgm:pt>
    <dgm:pt modelId="{D4B23919-36A9-4AAC-977E-6B386FD189A1}" type="parTrans" cxnId="{5E2DC61D-E479-4CEB-AA77-19D99985E3D5}">
      <dgm:prSet/>
      <dgm:spPr/>
      <dgm:t>
        <a:bodyPr/>
        <a:lstStyle/>
        <a:p>
          <a:endParaRPr lang="zh-CN" altLang="en-US" sz="1400"/>
        </a:p>
      </dgm:t>
    </dgm:pt>
    <dgm:pt modelId="{888CAACC-8788-46EA-BD43-4773055FFA3E}" type="sibTrans" cxnId="{5E2DC61D-E479-4CEB-AA77-19D99985E3D5}">
      <dgm:prSet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solidFill>
          <a:schemeClr val="accent4">
            <a:lumMod val="60000"/>
            <a:lumOff val="40000"/>
          </a:schemeClr>
        </a:solidFill>
        <a:ln>
          <a:noFill/>
        </a:ln>
      </dgm:spPr>
      <dgm:t>
        <a:bodyPr rtlCol="0" anchor="ctr"/>
        <a:lstStyle/>
        <a:p>
          <a:pPr marL="0" algn="ctr" defTabSz="914400" rtl="0" eaLnBrk="1" latinLnBrk="0" hangingPunct="1"/>
          <a:endParaRPr lang="zh-CN" altLang="en-US" sz="1400" kern="1200">
            <a:solidFill>
              <a:schemeClr val="lt1"/>
            </a:solidFill>
            <a:latin typeface="+mn-lt"/>
            <a:ea typeface="+mn-ea"/>
            <a:cs typeface="+mn-cs"/>
          </a:endParaRPr>
        </a:p>
      </dgm:t>
    </dgm:pt>
    <dgm:pt modelId="{EC8F2096-BA3E-40E0-BACF-7F0E9E342F43}">
      <dgm:prSet phldrT="[Text]" custT="1"/>
      <dgm:spPr/>
      <dgm:t>
        <a:bodyPr/>
        <a:lstStyle/>
        <a:p>
          <a:r>
            <a:rPr lang="en-US" altLang="zh-CN" sz="1400" dirty="0"/>
            <a:t>Parents Scan QR Code via </a:t>
          </a:r>
          <a:r>
            <a:rPr lang="en-US" altLang="zh-CN" sz="1400" dirty="0" err="1"/>
            <a:t>Wechat</a:t>
          </a:r>
          <a:endParaRPr lang="zh-CN" altLang="en-US" sz="1400" dirty="0"/>
        </a:p>
      </dgm:t>
    </dgm:pt>
    <dgm:pt modelId="{13331541-153B-4EE5-B5C9-3782E9757009}" type="parTrans" cxnId="{35AF6B4C-B1E7-409D-855B-3399FCDD6D80}">
      <dgm:prSet/>
      <dgm:spPr/>
      <dgm:t>
        <a:bodyPr/>
        <a:lstStyle/>
        <a:p>
          <a:endParaRPr lang="zh-CN" altLang="en-US" sz="1400"/>
        </a:p>
      </dgm:t>
    </dgm:pt>
    <dgm:pt modelId="{9DBFE36C-2453-4CAB-AB6E-35FF639C706E}" type="sibTrans" cxnId="{35AF6B4C-B1E7-409D-855B-3399FCDD6D80}">
      <dgm:prSet/>
      <dgm:spPr/>
      <dgm:t>
        <a:bodyPr/>
        <a:lstStyle/>
        <a:p>
          <a:endParaRPr lang="zh-CN" altLang="en-US" sz="1400"/>
        </a:p>
      </dgm:t>
    </dgm:pt>
    <dgm:pt modelId="{DCCEDC14-335C-4BB9-B106-E2A445A4E130}" type="pres">
      <dgm:prSet presAssocID="{3E654F1A-0ACF-4725-A8E1-E74133918751}" presName="Name0" presStyleCnt="0">
        <dgm:presLayoutVars>
          <dgm:dir/>
          <dgm:resizeHandles val="exact"/>
        </dgm:presLayoutVars>
      </dgm:prSet>
      <dgm:spPr/>
    </dgm:pt>
    <dgm:pt modelId="{9B567631-34E3-40E2-A3FB-9B397FEC9A3A}" type="pres">
      <dgm:prSet presAssocID="{F8A534AF-319C-4633-8F24-B17C4EDA55A3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10E490B-AB83-463D-BD0A-5E4676527B82}" type="pres">
      <dgm:prSet presAssocID="{C3672214-6DCE-48F2-B97D-D6FF33BDC127}" presName="sibTrans" presStyleLbl="sibTrans2D1" presStyleIdx="0" presStyleCnt="3"/>
      <dgm:spPr>
        <a:xfrm>
          <a:off x="1089077" y="553199"/>
          <a:ext cx="209459" cy="245028"/>
        </a:xfrm>
        <a:prstGeom prst="rightArrow">
          <a:avLst>
            <a:gd name="adj1" fmla="val 60000"/>
            <a:gd name="adj2" fmla="val 50000"/>
          </a:avLst>
        </a:prstGeom>
      </dgm:spPr>
      <dgm:t>
        <a:bodyPr/>
        <a:lstStyle/>
        <a:p>
          <a:endParaRPr lang="zh-CN" altLang="en-US"/>
        </a:p>
      </dgm:t>
    </dgm:pt>
    <dgm:pt modelId="{9CD7DC52-C353-49E7-B34E-B3FF27C8EA47}" type="pres">
      <dgm:prSet presAssocID="{C3672214-6DCE-48F2-B97D-D6FF33BDC127}" presName="connectorText" presStyleLbl="sibTrans2D1" presStyleIdx="0" presStyleCnt="3"/>
      <dgm:spPr/>
      <dgm:t>
        <a:bodyPr/>
        <a:lstStyle/>
        <a:p>
          <a:endParaRPr lang="zh-CN" altLang="en-US"/>
        </a:p>
      </dgm:t>
    </dgm:pt>
    <dgm:pt modelId="{7EE214F4-F8B1-49A1-904E-E056F16DC943}" type="pres">
      <dgm:prSet presAssocID="{37CA20E5-5F28-4494-B3E8-A4DEB33567B6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51B94EC-D274-4CB0-8427-201A338C8D82}" type="pres">
      <dgm:prSet presAssocID="{09A46EFE-15FF-464A-81AA-39ED0F662D18}" presName="sibTrans" presStyleLbl="sibTrans2D1" presStyleIdx="1" presStyleCnt="3"/>
      <dgm:spPr>
        <a:xfrm>
          <a:off x="2472300" y="553199"/>
          <a:ext cx="209459" cy="245028"/>
        </a:xfrm>
        <a:prstGeom prst="rightArrow">
          <a:avLst>
            <a:gd name="adj1" fmla="val 60000"/>
            <a:gd name="adj2" fmla="val 50000"/>
          </a:avLst>
        </a:prstGeom>
      </dgm:spPr>
      <dgm:t>
        <a:bodyPr/>
        <a:lstStyle/>
        <a:p>
          <a:endParaRPr lang="zh-CN" altLang="en-US"/>
        </a:p>
      </dgm:t>
    </dgm:pt>
    <dgm:pt modelId="{ACBAF265-9C63-4E48-995D-6D6A0777D9BA}" type="pres">
      <dgm:prSet presAssocID="{09A46EFE-15FF-464A-81AA-39ED0F662D18}" presName="connectorText" presStyleLbl="sibTrans2D1" presStyleIdx="1" presStyleCnt="3"/>
      <dgm:spPr/>
      <dgm:t>
        <a:bodyPr/>
        <a:lstStyle/>
        <a:p>
          <a:endParaRPr lang="zh-CN" altLang="en-US"/>
        </a:p>
      </dgm:t>
    </dgm:pt>
    <dgm:pt modelId="{048BDB15-C674-4462-958C-1C9AA995BF7E}" type="pres">
      <dgm:prSet presAssocID="{1BC92713-280D-4B89-AB16-AEC309C66CD6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12BCBD8-1D55-4121-9824-6AA636506E45}" type="pres">
      <dgm:prSet presAssocID="{888CAACC-8788-46EA-BD43-4773055FFA3E}" presName="sibTrans" presStyleLbl="sibTrans2D1" presStyleIdx="2" presStyleCnt="3"/>
      <dgm:spPr>
        <a:xfrm>
          <a:off x="3855523" y="553199"/>
          <a:ext cx="209459" cy="245028"/>
        </a:xfrm>
        <a:prstGeom prst="rightArrow">
          <a:avLst>
            <a:gd name="adj1" fmla="val 60000"/>
            <a:gd name="adj2" fmla="val 50000"/>
          </a:avLst>
        </a:prstGeom>
      </dgm:spPr>
      <dgm:t>
        <a:bodyPr/>
        <a:lstStyle/>
        <a:p>
          <a:endParaRPr lang="zh-CN" altLang="en-US"/>
        </a:p>
      </dgm:t>
    </dgm:pt>
    <dgm:pt modelId="{C2DCE771-A1C9-476A-8670-1CCB449569D0}" type="pres">
      <dgm:prSet presAssocID="{888CAACC-8788-46EA-BD43-4773055FFA3E}" presName="connectorText" presStyleLbl="sibTrans2D1" presStyleIdx="2" presStyleCnt="3"/>
      <dgm:spPr/>
      <dgm:t>
        <a:bodyPr/>
        <a:lstStyle/>
        <a:p>
          <a:endParaRPr lang="zh-CN" altLang="en-US"/>
        </a:p>
      </dgm:t>
    </dgm:pt>
    <dgm:pt modelId="{00195481-7270-45C9-8032-1A4285361642}" type="pres">
      <dgm:prSet presAssocID="{EC8F2096-BA3E-40E0-BACF-7F0E9E342F43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F4BA6F0F-9D5A-4DD0-8858-03160C6E5F67}" type="presOf" srcId="{EC8F2096-BA3E-40E0-BACF-7F0E9E342F43}" destId="{00195481-7270-45C9-8032-1A4285361642}" srcOrd="0" destOrd="0" presId="urn:microsoft.com/office/officeart/2005/8/layout/process1"/>
    <dgm:cxn modelId="{EBF97EED-3760-4F72-BCB8-619753CCD93B}" type="presOf" srcId="{888CAACC-8788-46EA-BD43-4773055FFA3E}" destId="{012BCBD8-1D55-4121-9824-6AA636506E45}" srcOrd="0" destOrd="0" presId="urn:microsoft.com/office/officeart/2005/8/layout/process1"/>
    <dgm:cxn modelId="{5E2DC61D-E479-4CEB-AA77-19D99985E3D5}" srcId="{3E654F1A-0ACF-4725-A8E1-E74133918751}" destId="{1BC92713-280D-4B89-AB16-AEC309C66CD6}" srcOrd="2" destOrd="0" parTransId="{D4B23919-36A9-4AAC-977E-6B386FD189A1}" sibTransId="{888CAACC-8788-46EA-BD43-4773055FFA3E}"/>
    <dgm:cxn modelId="{C767F4D6-D8E4-42E8-9883-436338F11B33}" srcId="{3E654F1A-0ACF-4725-A8E1-E74133918751}" destId="{F8A534AF-319C-4633-8F24-B17C4EDA55A3}" srcOrd="0" destOrd="0" parTransId="{1DADC9E5-8B47-4E45-A86F-682BECC361BE}" sibTransId="{C3672214-6DCE-48F2-B97D-D6FF33BDC127}"/>
    <dgm:cxn modelId="{35AF6B4C-B1E7-409D-855B-3399FCDD6D80}" srcId="{3E654F1A-0ACF-4725-A8E1-E74133918751}" destId="{EC8F2096-BA3E-40E0-BACF-7F0E9E342F43}" srcOrd="3" destOrd="0" parTransId="{13331541-153B-4EE5-B5C9-3782E9757009}" sibTransId="{9DBFE36C-2453-4CAB-AB6E-35FF639C706E}"/>
    <dgm:cxn modelId="{56C12684-29A1-4951-94E5-CF83938395E4}" type="presOf" srcId="{09A46EFE-15FF-464A-81AA-39ED0F662D18}" destId="{ACBAF265-9C63-4E48-995D-6D6A0777D9BA}" srcOrd="1" destOrd="0" presId="urn:microsoft.com/office/officeart/2005/8/layout/process1"/>
    <dgm:cxn modelId="{7653AA68-DECD-477D-86E9-C43D32291E82}" srcId="{3E654F1A-0ACF-4725-A8E1-E74133918751}" destId="{37CA20E5-5F28-4494-B3E8-A4DEB33567B6}" srcOrd="1" destOrd="0" parTransId="{190DB51C-2A2E-4E38-8DEC-2F280FCAC8E1}" sibTransId="{09A46EFE-15FF-464A-81AA-39ED0F662D18}"/>
    <dgm:cxn modelId="{FB27C29A-AA15-4D67-9C06-93EC9107EB7D}" type="presOf" srcId="{1BC92713-280D-4B89-AB16-AEC309C66CD6}" destId="{048BDB15-C674-4462-958C-1C9AA995BF7E}" srcOrd="0" destOrd="0" presId="urn:microsoft.com/office/officeart/2005/8/layout/process1"/>
    <dgm:cxn modelId="{97925CE4-5155-49EE-B31E-FF7D8F4A9250}" type="presOf" srcId="{888CAACC-8788-46EA-BD43-4773055FFA3E}" destId="{C2DCE771-A1C9-476A-8670-1CCB449569D0}" srcOrd="1" destOrd="0" presId="urn:microsoft.com/office/officeart/2005/8/layout/process1"/>
    <dgm:cxn modelId="{D5AF67F5-2B1B-4FD9-A41C-CC1D43C11EDC}" type="presOf" srcId="{37CA20E5-5F28-4494-B3E8-A4DEB33567B6}" destId="{7EE214F4-F8B1-49A1-904E-E056F16DC943}" srcOrd="0" destOrd="0" presId="urn:microsoft.com/office/officeart/2005/8/layout/process1"/>
    <dgm:cxn modelId="{1DFD2BEC-3795-42E1-B42C-C1D5A2519B3B}" type="presOf" srcId="{C3672214-6DCE-48F2-B97D-D6FF33BDC127}" destId="{710E490B-AB83-463D-BD0A-5E4676527B82}" srcOrd="0" destOrd="0" presId="urn:microsoft.com/office/officeart/2005/8/layout/process1"/>
    <dgm:cxn modelId="{F8BED80E-C2CF-4088-8CAC-6E328653F93D}" type="presOf" srcId="{3E654F1A-0ACF-4725-A8E1-E74133918751}" destId="{DCCEDC14-335C-4BB9-B106-E2A445A4E130}" srcOrd="0" destOrd="0" presId="urn:microsoft.com/office/officeart/2005/8/layout/process1"/>
    <dgm:cxn modelId="{7EA04192-D4BD-402C-B307-D1B88DCF3CB4}" type="presOf" srcId="{C3672214-6DCE-48F2-B97D-D6FF33BDC127}" destId="{9CD7DC52-C353-49E7-B34E-B3FF27C8EA47}" srcOrd="1" destOrd="0" presId="urn:microsoft.com/office/officeart/2005/8/layout/process1"/>
    <dgm:cxn modelId="{1302682C-7046-44FF-A975-1781582E12E9}" type="presOf" srcId="{F8A534AF-319C-4633-8F24-B17C4EDA55A3}" destId="{9B567631-34E3-40E2-A3FB-9B397FEC9A3A}" srcOrd="0" destOrd="0" presId="urn:microsoft.com/office/officeart/2005/8/layout/process1"/>
    <dgm:cxn modelId="{F13A31F0-E218-45CE-AA72-650AD2C2AF30}" type="presOf" srcId="{09A46EFE-15FF-464A-81AA-39ED0F662D18}" destId="{F51B94EC-D274-4CB0-8427-201A338C8D82}" srcOrd="0" destOrd="0" presId="urn:microsoft.com/office/officeart/2005/8/layout/process1"/>
    <dgm:cxn modelId="{16A663A1-D14F-439B-B390-9E4CA6472748}" type="presParOf" srcId="{DCCEDC14-335C-4BB9-B106-E2A445A4E130}" destId="{9B567631-34E3-40E2-A3FB-9B397FEC9A3A}" srcOrd="0" destOrd="0" presId="urn:microsoft.com/office/officeart/2005/8/layout/process1"/>
    <dgm:cxn modelId="{EEB53C57-3DCE-4370-85BD-0D64E6B48230}" type="presParOf" srcId="{DCCEDC14-335C-4BB9-B106-E2A445A4E130}" destId="{710E490B-AB83-463D-BD0A-5E4676527B82}" srcOrd="1" destOrd="0" presId="urn:microsoft.com/office/officeart/2005/8/layout/process1"/>
    <dgm:cxn modelId="{8C889257-52D6-45A9-8ABB-7BC06B3FD633}" type="presParOf" srcId="{710E490B-AB83-463D-BD0A-5E4676527B82}" destId="{9CD7DC52-C353-49E7-B34E-B3FF27C8EA47}" srcOrd="0" destOrd="0" presId="urn:microsoft.com/office/officeart/2005/8/layout/process1"/>
    <dgm:cxn modelId="{DEF63EE9-9F16-4460-90EF-D58247F53070}" type="presParOf" srcId="{DCCEDC14-335C-4BB9-B106-E2A445A4E130}" destId="{7EE214F4-F8B1-49A1-904E-E056F16DC943}" srcOrd="2" destOrd="0" presId="urn:microsoft.com/office/officeart/2005/8/layout/process1"/>
    <dgm:cxn modelId="{4CB48550-D790-4EE1-BF77-AA8E1776A793}" type="presParOf" srcId="{DCCEDC14-335C-4BB9-B106-E2A445A4E130}" destId="{F51B94EC-D274-4CB0-8427-201A338C8D82}" srcOrd="3" destOrd="0" presId="urn:microsoft.com/office/officeart/2005/8/layout/process1"/>
    <dgm:cxn modelId="{027AF6CD-4153-449D-9209-DF156150C0E8}" type="presParOf" srcId="{F51B94EC-D274-4CB0-8427-201A338C8D82}" destId="{ACBAF265-9C63-4E48-995D-6D6A0777D9BA}" srcOrd="0" destOrd="0" presId="urn:microsoft.com/office/officeart/2005/8/layout/process1"/>
    <dgm:cxn modelId="{2DC42D7F-404F-4B24-AC1D-A52724DF0DD0}" type="presParOf" srcId="{DCCEDC14-335C-4BB9-B106-E2A445A4E130}" destId="{048BDB15-C674-4462-958C-1C9AA995BF7E}" srcOrd="4" destOrd="0" presId="urn:microsoft.com/office/officeart/2005/8/layout/process1"/>
    <dgm:cxn modelId="{31BA9762-62DF-4D0C-BD12-C6C146BB2D93}" type="presParOf" srcId="{DCCEDC14-335C-4BB9-B106-E2A445A4E130}" destId="{012BCBD8-1D55-4121-9824-6AA636506E45}" srcOrd="5" destOrd="0" presId="urn:microsoft.com/office/officeart/2005/8/layout/process1"/>
    <dgm:cxn modelId="{9BDD3156-4613-4B6D-ADBC-89B8F54FE991}" type="presParOf" srcId="{012BCBD8-1D55-4121-9824-6AA636506E45}" destId="{C2DCE771-A1C9-476A-8670-1CCB449569D0}" srcOrd="0" destOrd="0" presId="urn:microsoft.com/office/officeart/2005/8/layout/process1"/>
    <dgm:cxn modelId="{BEDA042C-AD9C-4860-A08B-21C5F451928A}" type="presParOf" srcId="{DCCEDC14-335C-4BB9-B106-E2A445A4E130}" destId="{00195481-7270-45C9-8032-1A4285361642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E654F1A-0ACF-4725-A8E1-E74133918751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F8A534AF-319C-4633-8F24-B17C4EDA55A3}">
      <dgm:prSet phldrT="[Text]" custT="1"/>
      <dgm:spPr/>
      <dgm:t>
        <a:bodyPr/>
        <a:lstStyle/>
        <a:p>
          <a:r>
            <a:rPr lang="en-US" altLang="zh-CN" sz="1400" dirty="0"/>
            <a:t>Send QR Cod to Parents</a:t>
          </a:r>
          <a:endParaRPr lang="zh-CN" altLang="en-US" sz="1400" dirty="0"/>
        </a:p>
      </dgm:t>
    </dgm:pt>
    <dgm:pt modelId="{1DADC9E5-8B47-4E45-A86F-682BECC361BE}" type="parTrans" cxnId="{C767F4D6-D8E4-42E8-9883-436338F11B33}">
      <dgm:prSet/>
      <dgm:spPr/>
      <dgm:t>
        <a:bodyPr/>
        <a:lstStyle/>
        <a:p>
          <a:endParaRPr lang="zh-CN" altLang="en-US" sz="1400"/>
        </a:p>
      </dgm:t>
    </dgm:pt>
    <dgm:pt modelId="{C3672214-6DCE-48F2-B97D-D6FF33BDC127}" type="sibTrans" cxnId="{C767F4D6-D8E4-42E8-9883-436338F11B33}">
      <dgm:prSet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solidFill>
          <a:schemeClr val="accent4">
            <a:lumMod val="60000"/>
            <a:lumOff val="40000"/>
          </a:schemeClr>
        </a:solidFill>
        <a:ln>
          <a:noFill/>
        </a:ln>
      </dgm:spPr>
      <dgm:t>
        <a:bodyPr rtlCol="0" anchor="ctr"/>
        <a:lstStyle/>
        <a:p>
          <a:pPr marL="0" algn="ctr" defTabSz="914400" rtl="0" eaLnBrk="1" latinLnBrk="0" hangingPunct="1"/>
          <a:endParaRPr lang="zh-CN" altLang="en-US" sz="1400" kern="1200">
            <a:solidFill>
              <a:schemeClr val="lt1"/>
            </a:solidFill>
            <a:latin typeface="+mn-lt"/>
            <a:ea typeface="+mn-ea"/>
            <a:cs typeface="+mn-cs"/>
          </a:endParaRPr>
        </a:p>
      </dgm:t>
    </dgm:pt>
    <dgm:pt modelId="{712A4723-7819-485A-BDF3-74457C2F2DE6}">
      <dgm:prSet phldrT="[Text]" custT="1"/>
      <dgm:spPr/>
      <dgm:t>
        <a:bodyPr/>
        <a:lstStyle/>
        <a:p>
          <a:r>
            <a:rPr lang="en-US" altLang="zh-CN" sz="1400" dirty="0"/>
            <a:t>Print QR code</a:t>
          </a:r>
          <a:endParaRPr lang="zh-CN" altLang="en-US" sz="1400" dirty="0"/>
        </a:p>
      </dgm:t>
    </dgm:pt>
    <dgm:pt modelId="{B01E31C1-453D-4855-9D66-BEF298C14ECB}" type="parTrans" cxnId="{EE5D1561-B1E1-4F09-95E3-86B6D72239E6}">
      <dgm:prSet/>
      <dgm:spPr/>
      <dgm:t>
        <a:bodyPr/>
        <a:lstStyle/>
        <a:p>
          <a:endParaRPr lang="zh-CN" altLang="en-US"/>
        </a:p>
      </dgm:t>
    </dgm:pt>
    <dgm:pt modelId="{A081633B-D03A-479A-AF0F-ADCDD9D35249}" type="sibTrans" cxnId="{EE5D1561-B1E1-4F09-95E3-86B6D72239E6}">
      <dgm:prSet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endParaRPr lang="zh-CN" altLang="en-US"/>
        </a:p>
      </dgm:t>
    </dgm:pt>
    <dgm:pt modelId="{F6BF507B-6D53-4C30-B729-4B62083A0CEB}">
      <dgm:prSet phldrT="[Text]" custT="1"/>
      <dgm:spPr/>
      <dgm:t>
        <a:bodyPr/>
        <a:lstStyle/>
        <a:p>
          <a:r>
            <a:rPr lang="en-US" altLang="zh-CN" sz="1400" dirty="0"/>
            <a:t>Parents Scan QR Code via </a:t>
          </a:r>
          <a:r>
            <a:rPr lang="en-US" altLang="zh-CN" sz="1400" dirty="0" err="1"/>
            <a:t>Wechat</a:t>
          </a:r>
          <a:endParaRPr lang="zh-CN" altLang="en-US" sz="1400" dirty="0"/>
        </a:p>
      </dgm:t>
    </dgm:pt>
    <dgm:pt modelId="{0FED097D-B16A-41D1-81CF-5963CDA96A04}" type="parTrans" cxnId="{B55679AB-FC18-42F6-884A-3078496EA72A}">
      <dgm:prSet/>
      <dgm:spPr/>
      <dgm:t>
        <a:bodyPr/>
        <a:lstStyle/>
        <a:p>
          <a:endParaRPr lang="zh-CN" altLang="en-US"/>
        </a:p>
      </dgm:t>
    </dgm:pt>
    <dgm:pt modelId="{B7D138E5-4B8E-413B-AA80-26D46249BFC1}" type="sibTrans" cxnId="{B55679AB-FC18-42F6-884A-3078496EA72A}">
      <dgm:prSet/>
      <dgm:spPr/>
      <dgm:t>
        <a:bodyPr/>
        <a:lstStyle/>
        <a:p>
          <a:endParaRPr lang="zh-CN" altLang="en-US"/>
        </a:p>
      </dgm:t>
    </dgm:pt>
    <dgm:pt modelId="{DCCEDC14-335C-4BB9-B106-E2A445A4E130}" type="pres">
      <dgm:prSet presAssocID="{3E654F1A-0ACF-4725-A8E1-E74133918751}" presName="Name0" presStyleCnt="0">
        <dgm:presLayoutVars>
          <dgm:dir/>
          <dgm:resizeHandles val="exact"/>
        </dgm:presLayoutVars>
      </dgm:prSet>
      <dgm:spPr/>
    </dgm:pt>
    <dgm:pt modelId="{12ED00BF-6967-4692-8423-41880B3F126F}" type="pres">
      <dgm:prSet presAssocID="{712A4723-7819-485A-BDF3-74457C2F2DE6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EB96E93-9680-4EED-8F42-78BD50825270}" type="pres">
      <dgm:prSet presAssocID="{A081633B-D03A-479A-AF0F-ADCDD9D35249}" presName="sibTrans" presStyleLbl="sibTrans2D1" presStyleIdx="0" presStyleCnt="2"/>
      <dgm:spPr/>
      <dgm:t>
        <a:bodyPr/>
        <a:lstStyle/>
        <a:p>
          <a:endParaRPr lang="zh-CN" altLang="en-US"/>
        </a:p>
      </dgm:t>
    </dgm:pt>
    <dgm:pt modelId="{956AB3C2-AE13-4C00-86A2-CD924544A706}" type="pres">
      <dgm:prSet presAssocID="{A081633B-D03A-479A-AF0F-ADCDD9D35249}" presName="connectorText" presStyleLbl="sibTrans2D1" presStyleIdx="0" presStyleCnt="2"/>
      <dgm:spPr/>
      <dgm:t>
        <a:bodyPr/>
        <a:lstStyle/>
        <a:p>
          <a:endParaRPr lang="zh-CN" altLang="en-US"/>
        </a:p>
      </dgm:t>
    </dgm:pt>
    <dgm:pt modelId="{9B567631-34E3-40E2-A3FB-9B397FEC9A3A}" type="pres">
      <dgm:prSet presAssocID="{F8A534AF-319C-4633-8F24-B17C4EDA55A3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97989A2-11C6-4480-B86E-1A72B42042C4}" type="pres">
      <dgm:prSet presAssocID="{C3672214-6DCE-48F2-B97D-D6FF33BDC127}" presName="sibTrans" presStyleLbl="sibTrans2D1" presStyleIdx="1" presStyleCnt="2"/>
      <dgm:spPr/>
      <dgm:t>
        <a:bodyPr/>
        <a:lstStyle/>
        <a:p>
          <a:endParaRPr lang="zh-CN" altLang="en-US"/>
        </a:p>
      </dgm:t>
    </dgm:pt>
    <dgm:pt modelId="{EA63CD2B-8F77-4CCF-B83C-9D3B0D37F62B}" type="pres">
      <dgm:prSet presAssocID="{C3672214-6DCE-48F2-B97D-D6FF33BDC127}" presName="connectorText" presStyleLbl="sibTrans2D1" presStyleIdx="1" presStyleCnt="2"/>
      <dgm:spPr/>
      <dgm:t>
        <a:bodyPr/>
        <a:lstStyle/>
        <a:p>
          <a:endParaRPr lang="zh-CN" altLang="en-US"/>
        </a:p>
      </dgm:t>
    </dgm:pt>
    <dgm:pt modelId="{A24A73C4-CCA8-4795-B250-FC321E7F89A6}" type="pres">
      <dgm:prSet presAssocID="{F6BF507B-6D53-4C30-B729-4B62083A0CEB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DA8E6B0E-1832-4422-B7AE-BED4BDDFB5C8}" type="presOf" srcId="{712A4723-7819-485A-BDF3-74457C2F2DE6}" destId="{12ED00BF-6967-4692-8423-41880B3F126F}" srcOrd="0" destOrd="0" presId="urn:microsoft.com/office/officeart/2005/8/layout/process1"/>
    <dgm:cxn modelId="{794C1845-500E-4139-ABB2-8A73BB123F85}" type="presOf" srcId="{A081633B-D03A-479A-AF0F-ADCDD9D35249}" destId="{0EB96E93-9680-4EED-8F42-78BD50825270}" srcOrd="0" destOrd="0" presId="urn:microsoft.com/office/officeart/2005/8/layout/process1"/>
    <dgm:cxn modelId="{C767F4D6-D8E4-42E8-9883-436338F11B33}" srcId="{3E654F1A-0ACF-4725-A8E1-E74133918751}" destId="{F8A534AF-319C-4633-8F24-B17C4EDA55A3}" srcOrd="1" destOrd="0" parTransId="{1DADC9E5-8B47-4E45-A86F-682BECC361BE}" sibTransId="{C3672214-6DCE-48F2-B97D-D6FF33BDC127}"/>
    <dgm:cxn modelId="{BA3532B4-750B-4B1A-8879-3FED76F70A5D}" type="presOf" srcId="{A081633B-D03A-479A-AF0F-ADCDD9D35249}" destId="{956AB3C2-AE13-4C00-86A2-CD924544A706}" srcOrd="1" destOrd="0" presId="urn:microsoft.com/office/officeart/2005/8/layout/process1"/>
    <dgm:cxn modelId="{F4BB16E6-2017-42FA-A2E0-10497479A0E8}" type="presOf" srcId="{C3672214-6DCE-48F2-B97D-D6FF33BDC127}" destId="{EA63CD2B-8F77-4CCF-B83C-9D3B0D37F62B}" srcOrd="1" destOrd="0" presId="urn:microsoft.com/office/officeart/2005/8/layout/process1"/>
    <dgm:cxn modelId="{73B50AF1-3001-41E2-BF80-A0FD8DE193ED}" type="presOf" srcId="{F6BF507B-6D53-4C30-B729-4B62083A0CEB}" destId="{A24A73C4-CCA8-4795-B250-FC321E7F89A6}" srcOrd="0" destOrd="0" presId="urn:microsoft.com/office/officeart/2005/8/layout/process1"/>
    <dgm:cxn modelId="{EE5D1561-B1E1-4F09-95E3-86B6D72239E6}" srcId="{3E654F1A-0ACF-4725-A8E1-E74133918751}" destId="{712A4723-7819-485A-BDF3-74457C2F2DE6}" srcOrd="0" destOrd="0" parTransId="{B01E31C1-453D-4855-9D66-BEF298C14ECB}" sibTransId="{A081633B-D03A-479A-AF0F-ADCDD9D35249}"/>
    <dgm:cxn modelId="{B55679AB-FC18-42F6-884A-3078496EA72A}" srcId="{3E654F1A-0ACF-4725-A8E1-E74133918751}" destId="{F6BF507B-6D53-4C30-B729-4B62083A0CEB}" srcOrd="2" destOrd="0" parTransId="{0FED097D-B16A-41D1-81CF-5963CDA96A04}" sibTransId="{B7D138E5-4B8E-413B-AA80-26D46249BFC1}"/>
    <dgm:cxn modelId="{33050F92-1A6D-4EB6-AD90-B2776B283473}" type="presOf" srcId="{C3672214-6DCE-48F2-B97D-D6FF33BDC127}" destId="{F97989A2-11C6-4480-B86E-1A72B42042C4}" srcOrd="0" destOrd="0" presId="urn:microsoft.com/office/officeart/2005/8/layout/process1"/>
    <dgm:cxn modelId="{F8BED80E-C2CF-4088-8CAC-6E328653F93D}" type="presOf" srcId="{3E654F1A-0ACF-4725-A8E1-E74133918751}" destId="{DCCEDC14-335C-4BB9-B106-E2A445A4E130}" srcOrd="0" destOrd="0" presId="urn:microsoft.com/office/officeart/2005/8/layout/process1"/>
    <dgm:cxn modelId="{1302682C-7046-44FF-A975-1781582E12E9}" type="presOf" srcId="{F8A534AF-319C-4633-8F24-B17C4EDA55A3}" destId="{9B567631-34E3-40E2-A3FB-9B397FEC9A3A}" srcOrd="0" destOrd="0" presId="urn:microsoft.com/office/officeart/2005/8/layout/process1"/>
    <dgm:cxn modelId="{1ED78314-B82B-49C2-9E84-EF4806B0FA1F}" type="presParOf" srcId="{DCCEDC14-335C-4BB9-B106-E2A445A4E130}" destId="{12ED00BF-6967-4692-8423-41880B3F126F}" srcOrd="0" destOrd="0" presId="urn:microsoft.com/office/officeart/2005/8/layout/process1"/>
    <dgm:cxn modelId="{78A8AD96-33C2-4908-BE89-C1F17C497304}" type="presParOf" srcId="{DCCEDC14-335C-4BB9-B106-E2A445A4E130}" destId="{0EB96E93-9680-4EED-8F42-78BD50825270}" srcOrd="1" destOrd="0" presId="urn:microsoft.com/office/officeart/2005/8/layout/process1"/>
    <dgm:cxn modelId="{4EF743A7-6B7A-4B77-B1FD-B89EFCF80786}" type="presParOf" srcId="{0EB96E93-9680-4EED-8F42-78BD50825270}" destId="{956AB3C2-AE13-4C00-86A2-CD924544A706}" srcOrd="0" destOrd="0" presId="urn:microsoft.com/office/officeart/2005/8/layout/process1"/>
    <dgm:cxn modelId="{16A663A1-D14F-439B-B390-9E4CA6472748}" type="presParOf" srcId="{DCCEDC14-335C-4BB9-B106-E2A445A4E130}" destId="{9B567631-34E3-40E2-A3FB-9B397FEC9A3A}" srcOrd="2" destOrd="0" presId="urn:microsoft.com/office/officeart/2005/8/layout/process1"/>
    <dgm:cxn modelId="{90EFBF6B-CA7B-4D3C-87C5-559DE7C0152E}" type="presParOf" srcId="{DCCEDC14-335C-4BB9-B106-E2A445A4E130}" destId="{F97989A2-11C6-4480-B86E-1A72B42042C4}" srcOrd="3" destOrd="0" presId="urn:microsoft.com/office/officeart/2005/8/layout/process1"/>
    <dgm:cxn modelId="{9BB12FF2-DBB5-4800-A6F0-1B93D9788E91}" type="presParOf" srcId="{F97989A2-11C6-4480-B86E-1A72B42042C4}" destId="{EA63CD2B-8F77-4CCF-B83C-9D3B0D37F62B}" srcOrd="0" destOrd="0" presId="urn:microsoft.com/office/officeart/2005/8/layout/process1"/>
    <dgm:cxn modelId="{82055B1B-0171-4C26-8DF2-255B1E339973}" type="presParOf" srcId="{DCCEDC14-335C-4BB9-B106-E2A445A4E130}" destId="{A24A73C4-CCA8-4795-B250-FC321E7F89A6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E654F1A-0ACF-4725-A8E1-E74133918751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F8A534AF-319C-4633-8F24-B17C4EDA55A3}">
      <dgm:prSet phldrT="[Text]" custT="1"/>
      <dgm:spPr/>
      <dgm:t>
        <a:bodyPr/>
        <a:lstStyle/>
        <a:p>
          <a:r>
            <a:rPr lang="en-US" altLang="zh-CN" sz="1400" dirty="0"/>
            <a:t>Open App in </a:t>
          </a:r>
          <a:r>
            <a:rPr lang="en-US" altLang="zh-CN" sz="1400" dirty="0" err="1"/>
            <a:t>Wechat</a:t>
          </a:r>
          <a:endParaRPr lang="zh-CN" altLang="en-US" sz="1400" dirty="0"/>
        </a:p>
      </dgm:t>
    </dgm:pt>
    <dgm:pt modelId="{1DADC9E5-8B47-4E45-A86F-682BECC361BE}" type="parTrans" cxnId="{C767F4D6-D8E4-42E8-9883-436338F11B33}">
      <dgm:prSet/>
      <dgm:spPr/>
      <dgm:t>
        <a:bodyPr/>
        <a:lstStyle/>
        <a:p>
          <a:endParaRPr lang="zh-CN" altLang="en-US" sz="1400"/>
        </a:p>
      </dgm:t>
    </dgm:pt>
    <dgm:pt modelId="{C3672214-6DCE-48F2-B97D-D6FF33BDC127}" type="sibTrans" cxnId="{C767F4D6-D8E4-42E8-9883-436338F11B33}">
      <dgm:prSet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solidFill>
          <a:schemeClr val="accent4">
            <a:lumMod val="60000"/>
            <a:lumOff val="40000"/>
          </a:schemeClr>
        </a:solidFill>
        <a:ln>
          <a:noFill/>
        </a:ln>
      </dgm:spPr>
      <dgm:t>
        <a:bodyPr rtlCol="0" anchor="ctr"/>
        <a:lstStyle/>
        <a:p>
          <a:pPr marL="0" algn="ctr" defTabSz="914400" rtl="0" eaLnBrk="1" latinLnBrk="0" hangingPunct="1"/>
          <a:endParaRPr lang="zh-CN" altLang="en-US" sz="1400" kern="1200">
            <a:solidFill>
              <a:schemeClr val="lt1"/>
            </a:solidFill>
            <a:latin typeface="+mn-lt"/>
            <a:ea typeface="+mn-ea"/>
            <a:cs typeface="+mn-cs"/>
          </a:endParaRPr>
        </a:p>
      </dgm:t>
    </dgm:pt>
    <dgm:pt modelId="{37CA20E5-5F28-4494-B3E8-A4DEB33567B6}">
      <dgm:prSet phldrT="[Text]" custT="1"/>
      <dgm:spPr/>
      <dgm:t>
        <a:bodyPr/>
        <a:lstStyle/>
        <a:p>
          <a:r>
            <a:rPr lang="en-US" altLang="zh-CN" sz="1400" dirty="0"/>
            <a:t>Switch Account</a:t>
          </a:r>
          <a:endParaRPr lang="zh-CN" altLang="en-US" sz="1400" dirty="0"/>
        </a:p>
      </dgm:t>
    </dgm:pt>
    <dgm:pt modelId="{190DB51C-2A2E-4E38-8DEC-2F280FCAC8E1}" type="parTrans" cxnId="{7653AA68-DECD-477D-86E9-C43D32291E82}">
      <dgm:prSet/>
      <dgm:spPr/>
      <dgm:t>
        <a:bodyPr/>
        <a:lstStyle/>
        <a:p>
          <a:endParaRPr lang="zh-CN" altLang="en-US" sz="1400"/>
        </a:p>
      </dgm:t>
    </dgm:pt>
    <dgm:pt modelId="{09A46EFE-15FF-464A-81AA-39ED0F662D18}" type="sibTrans" cxnId="{7653AA68-DECD-477D-86E9-C43D32291E82}">
      <dgm:prSet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solidFill>
          <a:schemeClr val="accent4">
            <a:lumMod val="60000"/>
            <a:lumOff val="40000"/>
          </a:schemeClr>
        </a:solidFill>
        <a:ln>
          <a:noFill/>
        </a:ln>
      </dgm:spPr>
      <dgm:t>
        <a:bodyPr spcFirstLastPara="0" vert="horz" wrap="square" lIns="0" tIns="0" rIns="0" bIns="0" numCol="1" spcCol="1270" rtlCol="0" anchor="ctr" anchorCtr="0"/>
        <a:lstStyle/>
        <a:p>
          <a:pPr marL="0" lvl="0" indent="0" algn="ctr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1400" kern="1200">
            <a:solidFill>
              <a:schemeClr val="lt1"/>
            </a:solidFill>
            <a:latin typeface="+mn-lt"/>
            <a:ea typeface="+mn-ea"/>
            <a:cs typeface="+mn-cs"/>
          </a:endParaRPr>
        </a:p>
      </dgm:t>
    </dgm:pt>
    <dgm:pt modelId="{DCCEDC14-335C-4BB9-B106-E2A445A4E130}" type="pres">
      <dgm:prSet presAssocID="{3E654F1A-0ACF-4725-A8E1-E74133918751}" presName="Name0" presStyleCnt="0">
        <dgm:presLayoutVars>
          <dgm:dir/>
          <dgm:resizeHandles val="exact"/>
        </dgm:presLayoutVars>
      </dgm:prSet>
      <dgm:spPr/>
    </dgm:pt>
    <dgm:pt modelId="{9B567631-34E3-40E2-A3FB-9B397FEC9A3A}" type="pres">
      <dgm:prSet presAssocID="{F8A534AF-319C-4633-8F24-B17C4EDA55A3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10E490B-AB83-463D-BD0A-5E4676527B82}" type="pres">
      <dgm:prSet presAssocID="{C3672214-6DCE-48F2-B97D-D6FF33BDC127}" presName="sibTrans" presStyleLbl="sibTrans2D1" presStyleIdx="0" presStyleCnt="1"/>
      <dgm:spPr>
        <a:xfrm>
          <a:off x="1089077" y="553199"/>
          <a:ext cx="209459" cy="245028"/>
        </a:xfrm>
        <a:prstGeom prst="rightArrow">
          <a:avLst>
            <a:gd name="adj1" fmla="val 60000"/>
            <a:gd name="adj2" fmla="val 50000"/>
          </a:avLst>
        </a:prstGeom>
      </dgm:spPr>
      <dgm:t>
        <a:bodyPr/>
        <a:lstStyle/>
        <a:p>
          <a:endParaRPr lang="zh-CN" altLang="en-US"/>
        </a:p>
      </dgm:t>
    </dgm:pt>
    <dgm:pt modelId="{9CD7DC52-C353-49E7-B34E-B3FF27C8EA47}" type="pres">
      <dgm:prSet presAssocID="{C3672214-6DCE-48F2-B97D-D6FF33BDC127}" presName="connectorText" presStyleLbl="sibTrans2D1" presStyleIdx="0" presStyleCnt="1"/>
      <dgm:spPr/>
      <dgm:t>
        <a:bodyPr/>
        <a:lstStyle/>
        <a:p>
          <a:endParaRPr lang="zh-CN" altLang="en-US"/>
        </a:p>
      </dgm:t>
    </dgm:pt>
    <dgm:pt modelId="{7EE214F4-F8B1-49A1-904E-E056F16DC943}" type="pres">
      <dgm:prSet presAssocID="{37CA20E5-5F28-4494-B3E8-A4DEB33567B6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1302682C-7046-44FF-A975-1781582E12E9}" type="presOf" srcId="{F8A534AF-319C-4633-8F24-B17C4EDA55A3}" destId="{9B567631-34E3-40E2-A3FB-9B397FEC9A3A}" srcOrd="0" destOrd="0" presId="urn:microsoft.com/office/officeart/2005/8/layout/process1"/>
    <dgm:cxn modelId="{F8BED80E-C2CF-4088-8CAC-6E328653F93D}" type="presOf" srcId="{3E654F1A-0ACF-4725-A8E1-E74133918751}" destId="{DCCEDC14-335C-4BB9-B106-E2A445A4E130}" srcOrd="0" destOrd="0" presId="urn:microsoft.com/office/officeart/2005/8/layout/process1"/>
    <dgm:cxn modelId="{D5AF67F5-2B1B-4FD9-A41C-CC1D43C11EDC}" type="presOf" srcId="{37CA20E5-5F28-4494-B3E8-A4DEB33567B6}" destId="{7EE214F4-F8B1-49A1-904E-E056F16DC943}" srcOrd="0" destOrd="0" presId="urn:microsoft.com/office/officeart/2005/8/layout/process1"/>
    <dgm:cxn modelId="{7653AA68-DECD-477D-86E9-C43D32291E82}" srcId="{3E654F1A-0ACF-4725-A8E1-E74133918751}" destId="{37CA20E5-5F28-4494-B3E8-A4DEB33567B6}" srcOrd="1" destOrd="0" parTransId="{190DB51C-2A2E-4E38-8DEC-2F280FCAC8E1}" sibTransId="{09A46EFE-15FF-464A-81AA-39ED0F662D18}"/>
    <dgm:cxn modelId="{7EA04192-D4BD-402C-B307-D1B88DCF3CB4}" type="presOf" srcId="{C3672214-6DCE-48F2-B97D-D6FF33BDC127}" destId="{9CD7DC52-C353-49E7-B34E-B3FF27C8EA47}" srcOrd="1" destOrd="0" presId="urn:microsoft.com/office/officeart/2005/8/layout/process1"/>
    <dgm:cxn modelId="{1DFD2BEC-3795-42E1-B42C-C1D5A2519B3B}" type="presOf" srcId="{C3672214-6DCE-48F2-B97D-D6FF33BDC127}" destId="{710E490B-AB83-463D-BD0A-5E4676527B82}" srcOrd="0" destOrd="0" presId="urn:microsoft.com/office/officeart/2005/8/layout/process1"/>
    <dgm:cxn modelId="{C767F4D6-D8E4-42E8-9883-436338F11B33}" srcId="{3E654F1A-0ACF-4725-A8E1-E74133918751}" destId="{F8A534AF-319C-4633-8F24-B17C4EDA55A3}" srcOrd="0" destOrd="0" parTransId="{1DADC9E5-8B47-4E45-A86F-682BECC361BE}" sibTransId="{C3672214-6DCE-48F2-B97D-D6FF33BDC127}"/>
    <dgm:cxn modelId="{16A663A1-D14F-439B-B390-9E4CA6472748}" type="presParOf" srcId="{DCCEDC14-335C-4BB9-B106-E2A445A4E130}" destId="{9B567631-34E3-40E2-A3FB-9B397FEC9A3A}" srcOrd="0" destOrd="0" presId="urn:microsoft.com/office/officeart/2005/8/layout/process1"/>
    <dgm:cxn modelId="{EEB53C57-3DCE-4370-85BD-0D64E6B48230}" type="presParOf" srcId="{DCCEDC14-335C-4BB9-B106-E2A445A4E130}" destId="{710E490B-AB83-463D-BD0A-5E4676527B82}" srcOrd="1" destOrd="0" presId="urn:microsoft.com/office/officeart/2005/8/layout/process1"/>
    <dgm:cxn modelId="{8C889257-52D6-45A9-8ABB-7BC06B3FD633}" type="presParOf" srcId="{710E490B-AB83-463D-BD0A-5E4676527B82}" destId="{9CD7DC52-C353-49E7-B34E-B3FF27C8EA47}" srcOrd="0" destOrd="0" presId="urn:microsoft.com/office/officeart/2005/8/layout/process1"/>
    <dgm:cxn modelId="{DEF63EE9-9F16-4460-90EF-D58247F53070}" type="presParOf" srcId="{DCCEDC14-335C-4BB9-B106-E2A445A4E130}" destId="{7EE214F4-F8B1-49A1-904E-E056F16DC943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E654F1A-0ACF-4725-A8E1-E74133918751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F8A534AF-319C-4633-8F24-B17C4EDA55A3}">
      <dgm:prSet phldrT="[Text]" custT="1"/>
      <dgm:spPr/>
      <dgm:t>
        <a:bodyPr/>
        <a:lstStyle/>
        <a:p>
          <a:r>
            <a:rPr lang="en-US" altLang="zh-CN" sz="1400" dirty="0"/>
            <a:t>Open App in </a:t>
          </a:r>
          <a:r>
            <a:rPr lang="en-US" altLang="zh-CN" sz="1400" dirty="0" err="1"/>
            <a:t>Wechat</a:t>
          </a:r>
          <a:endParaRPr lang="zh-CN" altLang="en-US" sz="1400" dirty="0"/>
        </a:p>
      </dgm:t>
    </dgm:pt>
    <dgm:pt modelId="{1DADC9E5-8B47-4E45-A86F-682BECC361BE}" type="parTrans" cxnId="{C767F4D6-D8E4-42E8-9883-436338F11B33}">
      <dgm:prSet/>
      <dgm:spPr/>
      <dgm:t>
        <a:bodyPr/>
        <a:lstStyle/>
        <a:p>
          <a:endParaRPr lang="zh-CN" altLang="en-US" sz="1400"/>
        </a:p>
      </dgm:t>
    </dgm:pt>
    <dgm:pt modelId="{C3672214-6DCE-48F2-B97D-D6FF33BDC127}" type="sibTrans" cxnId="{C767F4D6-D8E4-42E8-9883-436338F11B33}">
      <dgm:prSet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solidFill>
          <a:schemeClr val="accent4">
            <a:lumMod val="60000"/>
            <a:lumOff val="40000"/>
          </a:schemeClr>
        </a:solidFill>
        <a:ln>
          <a:noFill/>
        </a:ln>
      </dgm:spPr>
      <dgm:t>
        <a:bodyPr rtlCol="0" anchor="ctr"/>
        <a:lstStyle/>
        <a:p>
          <a:pPr marL="0" algn="ctr" defTabSz="914400" rtl="0" eaLnBrk="1" latinLnBrk="0" hangingPunct="1"/>
          <a:endParaRPr lang="zh-CN" altLang="en-US" sz="1400" kern="1200">
            <a:solidFill>
              <a:schemeClr val="lt1"/>
            </a:solidFill>
            <a:latin typeface="+mn-lt"/>
            <a:ea typeface="+mn-ea"/>
            <a:cs typeface="+mn-cs"/>
          </a:endParaRPr>
        </a:p>
      </dgm:t>
    </dgm:pt>
    <dgm:pt modelId="{37CA20E5-5F28-4494-B3E8-A4DEB33567B6}">
      <dgm:prSet phldrT="[Text]" custT="1"/>
      <dgm:spPr/>
      <dgm:t>
        <a:bodyPr/>
        <a:lstStyle/>
        <a:p>
          <a:r>
            <a:rPr lang="en-US" altLang="zh-CN" sz="1400"/>
            <a:t>Top-up &amp; Specify top-up amount</a:t>
          </a:r>
          <a:endParaRPr lang="zh-CN" altLang="en-US" sz="1400" dirty="0"/>
        </a:p>
      </dgm:t>
    </dgm:pt>
    <dgm:pt modelId="{190DB51C-2A2E-4E38-8DEC-2F280FCAC8E1}" type="parTrans" cxnId="{7653AA68-DECD-477D-86E9-C43D32291E82}">
      <dgm:prSet/>
      <dgm:spPr/>
      <dgm:t>
        <a:bodyPr/>
        <a:lstStyle/>
        <a:p>
          <a:endParaRPr lang="zh-CN" altLang="en-US" sz="1400"/>
        </a:p>
      </dgm:t>
    </dgm:pt>
    <dgm:pt modelId="{09A46EFE-15FF-464A-81AA-39ED0F662D18}" type="sibTrans" cxnId="{7653AA68-DECD-477D-86E9-C43D32291E82}">
      <dgm:prSet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solidFill>
          <a:schemeClr val="accent4">
            <a:lumMod val="60000"/>
            <a:lumOff val="40000"/>
          </a:schemeClr>
        </a:solidFill>
        <a:ln>
          <a:noFill/>
        </a:ln>
      </dgm:spPr>
      <dgm:t>
        <a:bodyPr spcFirstLastPara="0" vert="horz" wrap="square" lIns="0" tIns="0" rIns="0" bIns="0" numCol="1" spcCol="1270" rtlCol="0" anchor="ctr" anchorCtr="0"/>
        <a:lstStyle/>
        <a:p>
          <a:pPr marL="0" lvl="0" indent="0" algn="ctr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1400" kern="1200">
            <a:solidFill>
              <a:schemeClr val="lt1"/>
            </a:solidFill>
            <a:latin typeface="+mn-lt"/>
            <a:ea typeface="+mn-ea"/>
            <a:cs typeface="+mn-cs"/>
          </a:endParaRPr>
        </a:p>
      </dgm:t>
    </dgm:pt>
    <dgm:pt modelId="{EC8F2096-BA3E-40E0-BACF-7F0E9E342F43}">
      <dgm:prSet phldrT="[Text]" custT="1"/>
      <dgm:spPr/>
      <dgm:t>
        <a:bodyPr/>
        <a:lstStyle/>
        <a:p>
          <a:r>
            <a:rPr lang="en-US" altLang="zh-CN" sz="1400" dirty="0"/>
            <a:t>Confirm to pay</a:t>
          </a:r>
          <a:endParaRPr lang="zh-CN" altLang="en-US" sz="1400" dirty="0"/>
        </a:p>
      </dgm:t>
    </dgm:pt>
    <dgm:pt modelId="{13331541-153B-4EE5-B5C9-3782E9757009}" type="parTrans" cxnId="{35AF6B4C-B1E7-409D-855B-3399FCDD6D80}">
      <dgm:prSet/>
      <dgm:spPr/>
      <dgm:t>
        <a:bodyPr/>
        <a:lstStyle/>
        <a:p>
          <a:endParaRPr lang="zh-CN" altLang="en-US" sz="1400"/>
        </a:p>
      </dgm:t>
    </dgm:pt>
    <dgm:pt modelId="{9DBFE36C-2453-4CAB-AB6E-35FF639C706E}" type="sibTrans" cxnId="{35AF6B4C-B1E7-409D-855B-3399FCDD6D80}">
      <dgm:prSet/>
      <dgm:spPr/>
      <dgm:t>
        <a:bodyPr/>
        <a:lstStyle/>
        <a:p>
          <a:endParaRPr lang="zh-CN" altLang="en-US" sz="1400"/>
        </a:p>
      </dgm:t>
    </dgm:pt>
    <dgm:pt modelId="{44C54AF8-5BAE-40D6-907B-ED92AC43F827}">
      <dgm:prSet phldrT="[Text]" custT="1"/>
      <dgm:spPr/>
      <dgm:t>
        <a:bodyPr/>
        <a:lstStyle/>
        <a:p>
          <a:r>
            <a:rPr lang="en-US" altLang="zh-CN" sz="1400" dirty="0"/>
            <a:t>Pay via </a:t>
          </a:r>
          <a:r>
            <a:rPr lang="en-US" altLang="zh-CN" sz="1400" dirty="0" err="1"/>
            <a:t>Wechat</a:t>
          </a:r>
          <a:endParaRPr lang="zh-CN" altLang="en-US" sz="1400" dirty="0"/>
        </a:p>
      </dgm:t>
    </dgm:pt>
    <dgm:pt modelId="{61A7659B-F8CA-4593-8B4B-D7DD47C006CE}" type="parTrans" cxnId="{8702F882-C82E-4775-B012-93A1649F010C}">
      <dgm:prSet/>
      <dgm:spPr/>
      <dgm:t>
        <a:bodyPr/>
        <a:lstStyle/>
        <a:p>
          <a:endParaRPr lang="zh-CN" altLang="en-US"/>
        </a:p>
      </dgm:t>
    </dgm:pt>
    <dgm:pt modelId="{1B9957A1-CF4D-41AC-B623-CA62629AC5CD}" type="sibTrans" cxnId="{8702F882-C82E-4775-B012-93A1649F010C}">
      <dgm:prSet/>
      <dgm:spPr/>
      <dgm:t>
        <a:bodyPr/>
        <a:lstStyle/>
        <a:p>
          <a:endParaRPr lang="zh-CN" altLang="en-US"/>
        </a:p>
      </dgm:t>
    </dgm:pt>
    <dgm:pt modelId="{DCCEDC14-335C-4BB9-B106-E2A445A4E130}" type="pres">
      <dgm:prSet presAssocID="{3E654F1A-0ACF-4725-A8E1-E74133918751}" presName="Name0" presStyleCnt="0">
        <dgm:presLayoutVars>
          <dgm:dir/>
          <dgm:resizeHandles val="exact"/>
        </dgm:presLayoutVars>
      </dgm:prSet>
      <dgm:spPr/>
    </dgm:pt>
    <dgm:pt modelId="{9B567631-34E3-40E2-A3FB-9B397FEC9A3A}" type="pres">
      <dgm:prSet presAssocID="{F8A534AF-319C-4633-8F24-B17C4EDA55A3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10E490B-AB83-463D-BD0A-5E4676527B82}" type="pres">
      <dgm:prSet presAssocID="{C3672214-6DCE-48F2-B97D-D6FF33BDC127}" presName="sibTrans" presStyleLbl="sibTrans2D1" presStyleIdx="0" presStyleCnt="3"/>
      <dgm:spPr>
        <a:xfrm>
          <a:off x="1089077" y="553199"/>
          <a:ext cx="209459" cy="245028"/>
        </a:xfrm>
        <a:prstGeom prst="rightArrow">
          <a:avLst>
            <a:gd name="adj1" fmla="val 60000"/>
            <a:gd name="adj2" fmla="val 50000"/>
          </a:avLst>
        </a:prstGeom>
      </dgm:spPr>
      <dgm:t>
        <a:bodyPr/>
        <a:lstStyle/>
        <a:p>
          <a:endParaRPr lang="zh-CN" altLang="en-US"/>
        </a:p>
      </dgm:t>
    </dgm:pt>
    <dgm:pt modelId="{9CD7DC52-C353-49E7-B34E-B3FF27C8EA47}" type="pres">
      <dgm:prSet presAssocID="{C3672214-6DCE-48F2-B97D-D6FF33BDC127}" presName="connectorText" presStyleLbl="sibTrans2D1" presStyleIdx="0" presStyleCnt="3"/>
      <dgm:spPr/>
      <dgm:t>
        <a:bodyPr/>
        <a:lstStyle/>
        <a:p>
          <a:endParaRPr lang="zh-CN" altLang="en-US"/>
        </a:p>
      </dgm:t>
    </dgm:pt>
    <dgm:pt modelId="{7EE214F4-F8B1-49A1-904E-E056F16DC943}" type="pres">
      <dgm:prSet presAssocID="{37CA20E5-5F28-4494-B3E8-A4DEB33567B6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51B94EC-D274-4CB0-8427-201A338C8D82}" type="pres">
      <dgm:prSet presAssocID="{09A46EFE-15FF-464A-81AA-39ED0F662D18}" presName="sibTrans" presStyleLbl="sibTrans2D1" presStyleIdx="1" presStyleCnt="3"/>
      <dgm:spPr>
        <a:xfrm>
          <a:off x="2472300" y="553199"/>
          <a:ext cx="209459" cy="245028"/>
        </a:xfrm>
        <a:prstGeom prst="rightArrow">
          <a:avLst>
            <a:gd name="adj1" fmla="val 60000"/>
            <a:gd name="adj2" fmla="val 50000"/>
          </a:avLst>
        </a:prstGeom>
      </dgm:spPr>
      <dgm:t>
        <a:bodyPr/>
        <a:lstStyle/>
        <a:p>
          <a:endParaRPr lang="zh-CN" altLang="en-US"/>
        </a:p>
      </dgm:t>
    </dgm:pt>
    <dgm:pt modelId="{ACBAF265-9C63-4E48-995D-6D6A0777D9BA}" type="pres">
      <dgm:prSet presAssocID="{09A46EFE-15FF-464A-81AA-39ED0F662D18}" presName="connectorText" presStyleLbl="sibTrans2D1" presStyleIdx="1" presStyleCnt="3"/>
      <dgm:spPr/>
      <dgm:t>
        <a:bodyPr/>
        <a:lstStyle/>
        <a:p>
          <a:endParaRPr lang="zh-CN" altLang="en-US"/>
        </a:p>
      </dgm:t>
    </dgm:pt>
    <dgm:pt modelId="{00195481-7270-45C9-8032-1A4285361642}" type="pres">
      <dgm:prSet presAssocID="{EC8F2096-BA3E-40E0-BACF-7F0E9E342F43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620FBC5-C145-420B-A836-578B8F7A526C}" type="pres">
      <dgm:prSet presAssocID="{9DBFE36C-2453-4CAB-AB6E-35FF639C706E}" presName="sibTrans" presStyleLbl="sibTrans2D1" presStyleIdx="2" presStyleCnt="3"/>
      <dgm:spPr/>
      <dgm:t>
        <a:bodyPr/>
        <a:lstStyle/>
        <a:p>
          <a:endParaRPr lang="zh-CN" altLang="en-US"/>
        </a:p>
      </dgm:t>
    </dgm:pt>
    <dgm:pt modelId="{2C3FBDBA-64AC-455D-AB6F-15FA95396949}" type="pres">
      <dgm:prSet presAssocID="{9DBFE36C-2453-4CAB-AB6E-35FF639C706E}" presName="connectorText" presStyleLbl="sibTrans2D1" presStyleIdx="2" presStyleCnt="3"/>
      <dgm:spPr/>
      <dgm:t>
        <a:bodyPr/>
        <a:lstStyle/>
        <a:p>
          <a:endParaRPr lang="zh-CN" altLang="en-US"/>
        </a:p>
      </dgm:t>
    </dgm:pt>
    <dgm:pt modelId="{0B9E8598-79DB-4108-A378-BD19060D2A42}" type="pres">
      <dgm:prSet presAssocID="{44C54AF8-5BAE-40D6-907B-ED92AC43F827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874D8C40-0307-4300-98A3-237108E701DB}" type="presOf" srcId="{3E654F1A-0ACF-4725-A8E1-E74133918751}" destId="{DCCEDC14-335C-4BB9-B106-E2A445A4E130}" srcOrd="0" destOrd="0" presId="urn:microsoft.com/office/officeart/2005/8/layout/process1"/>
    <dgm:cxn modelId="{EDE698FD-F22F-4706-A96E-45E90F4E4E6A}" type="presOf" srcId="{37CA20E5-5F28-4494-B3E8-A4DEB33567B6}" destId="{7EE214F4-F8B1-49A1-904E-E056F16DC943}" srcOrd="0" destOrd="0" presId="urn:microsoft.com/office/officeart/2005/8/layout/process1"/>
    <dgm:cxn modelId="{7785C584-A8C9-4255-A67A-FD97D2010E9C}" type="presOf" srcId="{F8A534AF-319C-4633-8F24-B17C4EDA55A3}" destId="{9B567631-34E3-40E2-A3FB-9B397FEC9A3A}" srcOrd="0" destOrd="0" presId="urn:microsoft.com/office/officeart/2005/8/layout/process1"/>
    <dgm:cxn modelId="{C767F4D6-D8E4-42E8-9883-436338F11B33}" srcId="{3E654F1A-0ACF-4725-A8E1-E74133918751}" destId="{F8A534AF-319C-4633-8F24-B17C4EDA55A3}" srcOrd="0" destOrd="0" parTransId="{1DADC9E5-8B47-4E45-A86F-682BECC361BE}" sibTransId="{C3672214-6DCE-48F2-B97D-D6FF33BDC127}"/>
    <dgm:cxn modelId="{35AF6B4C-B1E7-409D-855B-3399FCDD6D80}" srcId="{3E654F1A-0ACF-4725-A8E1-E74133918751}" destId="{EC8F2096-BA3E-40E0-BACF-7F0E9E342F43}" srcOrd="2" destOrd="0" parTransId="{13331541-153B-4EE5-B5C9-3782E9757009}" sibTransId="{9DBFE36C-2453-4CAB-AB6E-35FF639C706E}"/>
    <dgm:cxn modelId="{7653AA68-DECD-477D-86E9-C43D32291E82}" srcId="{3E654F1A-0ACF-4725-A8E1-E74133918751}" destId="{37CA20E5-5F28-4494-B3E8-A4DEB33567B6}" srcOrd="1" destOrd="0" parTransId="{190DB51C-2A2E-4E38-8DEC-2F280FCAC8E1}" sibTransId="{09A46EFE-15FF-464A-81AA-39ED0F662D18}"/>
    <dgm:cxn modelId="{59078AA3-1C1A-48B0-A845-9E485317F75E}" type="presOf" srcId="{9DBFE36C-2453-4CAB-AB6E-35FF639C706E}" destId="{D620FBC5-C145-420B-A836-578B8F7A526C}" srcOrd="0" destOrd="0" presId="urn:microsoft.com/office/officeart/2005/8/layout/process1"/>
    <dgm:cxn modelId="{8702F882-C82E-4775-B012-93A1649F010C}" srcId="{3E654F1A-0ACF-4725-A8E1-E74133918751}" destId="{44C54AF8-5BAE-40D6-907B-ED92AC43F827}" srcOrd="3" destOrd="0" parTransId="{61A7659B-F8CA-4593-8B4B-D7DD47C006CE}" sibTransId="{1B9957A1-CF4D-41AC-B623-CA62629AC5CD}"/>
    <dgm:cxn modelId="{289D1EA7-F5DC-4F9D-BC76-B784836F2E20}" type="presOf" srcId="{EC8F2096-BA3E-40E0-BACF-7F0E9E342F43}" destId="{00195481-7270-45C9-8032-1A4285361642}" srcOrd="0" destOrd="0" presId="urn:microsoft.com/office/officeart/2005/8/layout/process1"/>
    <dgm:cxn modelId="{9BD94B51-B7F6-4F5B-A37E-5B830DF555CD}" type="presOf" srcId="{C3672214-6DCE-48F2-B97D-D6FF33BDC127}" destId="{710E490B-AB83-463D-BD0A-5E4676527B82}" srcOrd="0" destOrd="0" presId="urn:microsoft.com/office/officeart/2005/8/layout/process1"/>
    <dgm:cxn modelId="{8C90138E-D4FD-4AE4-93DD-33293B29EA52}" type="presOf" srcId="{44C54AF8-5BAE-40D6-907B-ED92AC43F827}" destId="{0B9E8598-79DB-4108-A378-BD19060D2A42}" srcOrd="0" destOrd="0" presId="urn:microsoft.com/office/officeart/2005/8/layout/process1"/>
    <dgm:cxn modelId="{CD787330-EB84-45D4-BEBD-2DB2A3772D85}" type="presOf" srcId="{09A46EFE-15FF-464A-81AA-39ED0F662D18}" destId="{F51B94EC-D274-4CB0-8427-201A338C8D82}" srcOrd="0" destOrd="0" presId="urn:microsoft.com/office/officeart/2005/8/layout/process1"/>
    <dgm:cxn modelId="{F6694B0E-FDE5-4CAA-8C07-1BE4713D2221}" type="presOf" srcId="{09A46EFE-15FF-464A-81AA-39ED0F662D18}" destId="{ACBAF265-9C63-4E48-995D-6D6A0777D9BA}" srcOrd="1" destOrd="0" presId="urn:microsoft.com/office/officeart/2005/8/layout/process1"/>
    <dgm:cxn modelId="{CE421480-56BC-4E31-9037-7207686818FC}" type="presOf" srcId="{C3672214-6DCE-48F2-B97D-D6FF33BDC127}" destId="{9CD7DC52-C353-49E7-B34E-B3FF27C8EA47}" srcOrd="1" destOrd="0" presId="urn:microsoft.com/office/officeart/2005/8/layout/process1"/>
    <dgm:cxn modelId="{83FE8422-A009-4759-A693-75101C552E35}" type="presOf" srcId="{9DBFE36C-2453-4CAB-AB6E-35FF639C706E}" destId="{2C3FBDBA-64AC-455D-AB6F-15FA95396949}" srcOrd="1" destOrd="0" presId="urn:microsoft.com/office/officeart/2005/8/layout/process1"/>
    <dgm:cxn modelId="{ADEE4E53-2350-4604-89D8-BEA4515F2393}" type="presParOf" srcId="{DCCEDC14-335C-4BB9-B106-E2A445A4E130}" destId="{9B567631-34E3-40E2-A3FB-9B397FEC9A3A}" srcOrd="0" destOrd="0" presId="urn:microsoft.com/office/officeart/2005/8/layout/process1"/>
    <dgm:cxn modelId="{DAF26B71-3CAF-4FB4-9F53-980DEFC36D30}" type="presParOf" srcId="{DCCEDC14-335C-4BB9-B106-E2A445A4E130}" destId="{710E490B-AB83-463D-BD0A-5E4676527B82}" srcOrd="1" destOrd="0" presId="urn:microsoft.com/office/officeart/2005/8/layout/process1"/>
    <dgm:cxn modelId="{426D9CF4-CB12-41EC-AAA8-2B3A4B94B441}" type="presParOf" srcId="{710E490B-AB83-463D-BD0A-5E4676527B82}" destId="{9CD7DC52-C353-49E7-B34E-B3FF27C8EA47}" srcOrd="0" destOrd="0" presId="urn:microsoft.com/office/officeart/2005/8/layout/process1"/>
    <dgm:cxn modelId="{84B3B52D-C845-44E6-A298-39022B156E88}" type="presParOf" srcId="{DCCEDC14-335C-4BB9-B106-E2A445A4E130}" destId="{7EE214F4-F8B1-49A1-904E-E056F16DC943}" srcOrd="2" destOrd="0" presId="urn:microsoft.com/office/officeart/2005/8/layout/process1"/>
    <dgm:cxn modelId="{EAD20B70-41CE-47E5-A037-DB082ACEC2EB}" type="presParOf" srcId="{DCCEDC14-335C-4BB9-B106-E2A445A4E130}" destId="{F51B94EC-D274-4CB0-8427-201A338C8D82}" srcOrd="3" destOrd="0" presId="urn:microsoft.com/office/officeart/2005/8/layout/process1"/>
    <dgm:cxn modelId="{AC495F40-E28A-45E7-BD6C-4F1B39A1D1C9}" type="presParOf" srcId="{F51B94EC-D274-4CB0-8427-201A338C8D82}" destId="{ACBAF265-9C63-4E48-995D-6D6A0777D9BA}" srcOrd="0" destOrd="0" presId="urn:microsoft.com/office/officeart/2005/8/layout/process1"/>
    <dgm:cxn modelId="{A6EEB40F-1A35-44FE-AF64-1A66C2B03200}" type="presParOf" srcId="{DCCEDC14-335C-4BB9-B106-E2A445A4E130}" destId="{00195481-7270-45C9-8032-1A4285361642}" srcOrd="4" destOrd="0" presId="urn:microsoft.com/office/officeart/2005/8/layout/process1"/>
    <dgm:cxn modelId="{D2F23185-EC24-4259-9D8F-DC2E81B9F791}" type="presParOf" srcId="{DCCEDC14-335C-4BB9-B106-E2A445A4E130}" destId="{D620FBC5-C145-420B-A836-578B8F7A526C}" srcOrd="5" destOrd="0" presId="urn:microsoft.com/office/officeart/2005/8/layout/process1"/>
    <dgm:cxn modelId="{684F06E4-0683-4B80-BEEF-906E44FE1BFE}" type="presParOf" srcId="{D620FBC5-C145-420B-A836-578B8F7A526C}" destId="{2C3FBDBA-64AC-455D-AB6F-15FA95396949}" srcOrd="0" destOrd="0" presId="urn:microsoft.com/office/officeart/2005/8/layout/process1"/>
    <dgm:cxn modelId="{267D0BAB-CBB7-4AA7-AE4E-0CD410A31DA1}" type="presParOf" srcId="{DCCEDC14-335C-4BB9-B106-E2A445A4E130}" destId="{0B9E8598-79DB-4108-A378-BD19060D2A42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E654F1A-0ACF-4725-A8E1-E74133918751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F8A534AF-319C-4633-8F24-B17C4EDA55A3}">
      <dgm:prSet phldrT="[Text]" custT="1"/>
      <dgm:spPr/>
      <dgm:t>
        <a:bodyPr/>
        <a:lstStyle/>
        <a:p>
          <a:r>
            <a:rPr lang="en-US" altLang="zh-CN" sz="1400" dirty="0"/>
            <a:t>Open App in </a:t>
          </a:r>
          <a:r>
            <a:rPr lang="en-US" altLang="zh-CN" sz="1400" dirty="0" err="1"/>
            <a:t>Wechat</a:t>
          </a:r>
          <a:endParaRPr lang="zh-CN" altLang="en-US" sz="1400" dirty="0"/>
        </a:p>
      </dgm:t>
    </dgm:pt>
    <dgm:pt modelId="{1DADC9E5-8B47-4E45-A86F-682BECC361BE}" type="parTrans" cxnId="{C767F4D6-D8E4-42E8-9883-436338F11B33}">
      <dgm:prSet/>
      <dgm:spPr/>
      <dgm:t>
        <a:bodyPr/>
        <a:lstStyle/>
        <a:p>
          <a:endParaRPr lang="zh-CN" altLang="en-US" sz="1400"/>
        </a:p>
      </dgm:t>
    </dgm:pt>
    <dgm:pt modelId="{C3672214-6DCE-48F2-B97D-D6FF33BDC127}" type="sibTrans" cxnId="{C767F4D6-D8E4-42E8-9883-436338F11B33}">
      <dgm:prSet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solidFill>
          <a:schemeClr val="accent4">
            <a:lumMod val="60000"/>
            <a:lumOff val="40000"/>
          </a:schemeClr>
        </a:solidFill>
        <a:ln>
          <a:noFill/>
        </a:ln>
      </dgm:spPr>
      <dgm:t>
        <a:bodyPr rtlCol="0" anchor="ctr"/>
        <a:lstStyle/>
        <a:p>
          <a:pPr marL="0" algn="ctr" defTabSz="914400" rtl="0" eaLnBrk="1" latinLnBrk="0" hangingPunct="1"/>
          <a:endParaRPr lang="zh-CN" altLang="en-US" sz="1400" kern="1200">
            <a:solidFill>
              <a:schemeClr val="lt1"/>
            </a:solidFill>
            <a:latin typeface="+mn-lt"/>
            <a:ea typeface="+mn-ea"/>
            <a:cs typeface="+mn-cs"/>
          </a:endParaRPr>
        </a:p>
      </dgm:t>
    </dgm:pt>
    <dgm:pt modelId="{37CA20E5-5F28-4494-B3E8-A4DEB33567B6}">
      <dgm:prSet phldrT="[Text]" custT="1"/>
      <dgm:spPr/>
      <dgm:t>
        <a:bodyPr/>
        <a:lstStyle/>
        <a:p>
          <a:r>
            <a:rPr lang="en-US" altLang="zh-CN" sz="1400" dirty="0"/>
            <a:t>Inquiry Transaction</a:t>
          </a:r>
          <a:endParaRPr lang="zh-CN" altLang="en-US" sz="1400" dirty="0"/>
        </a:p>
      </dgm:t>
    </dgm:pt>
    <dgm:pt modelId="{190DB51C-2A2E-4E38-8DEC-2F280FCAC8E1}" type="parTrans" cxnId="{7653AA68-DECD-477D-86E9-C43D32291E82}">
      <dgm:prSet/>
      <dgm:spPr/>
      <dgm:t>
        <a:bodyPr/>
        <a:lstStyle/>
        <a:p>
          <a:endParaRPr lang="zh-CN" altLang="en-US" sz="1400"/>
        </a:p>
      </dgm:t>
    </dgm:pt>
    <dgm:pt modelId="{09A46EFE-15FF-464A-81AA-39ED0F662D18}" type="sibTrans" cxnId="{7653AA68-DECD-477D-86E9-C43D32291E82}">
      <dgm:prSet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solidFill>
          <a:schemeClr val="accent4">
            <a:lumMod val="60000"/>
            <a:lumOff val="40000"/>
          </a:schemeClr>
        </a:solidFill>
        <a:ln>
          <a:noFill/>
        </a:ln>
      </dgm:spPr>
      <dgm:t>
        <a:bodyPr spcFirstLastPara="0" vert="horz" wrap="square" lIns="0" tIns="0" rIns="0" bIns="0" numCol="1" spcCol="1270" rtlCol="0" anchor="ctr" anchorCtr="0"/>
        <a:lstStyle/>
        <a:p>
          <a:pPr marL="0" lvl="0" indent="0" algn="ctr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1400" kern="1200">
            <a:solidFill>
              <a:schemeClr val="lt1"/>
            </a:solidFill>
            <a:latin typeface="+mn-lt"/>
            <a:ea typeface="+mn-ea"/>
            <a:cs typeface="+mn-cs"/>
          </a:endParaRPr>
        </a:p>
      </dgm:t>
    </dgm:pt>
    <dgm:pt modelId="{DCCEDC14-335C-4BB9-B106-E2A445A4E130}" type="pres">
      <dgm:prSet presAssocID="{3E654F1A-0ACF-4725-A8E1-E74133918751}" presName="Name0" presStyleCnt="0">
        <dgm:presLayoutVars>
          <dgm:dir/>
          <dgm:resizeHandles val="exact"/>
        </dgm:presLayoutVars>
      </dgm:prSet>
      <dgm:spPr/>
    </dgm:pt>
    <dgm:pt modelId="{9B567631-34E3-40E2-A3FB-9B397FEC9A3A}" type="pres">
      <dgm:prSet presAssocID="{F8A534AF-319C-4633-8F24-B17C4EDA55A3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10E490B-AB83-463D-BD0A-5E4676527B82}" type="pres">
      <dgm:prSet presAssocID="{C3672214-6DCE-48F2-B97D-D6FF33BDC127}" presName="sibTrans" presStyleLbl="sibTrans2D1" presStyleIdx="0" presStyleCnt="1"/>
      <dgm:spPr>
        <a:xfrm>
          <a:off x="1089077" y="553199"/>
          <a:ext cx="209459" cy="245028"/>
        </a:xfrm>
        <a:prstGeom prst="rightArrow">
          <a:avLst>
            <a:gd name="adj1" fmla="val 60000"/>
            <a:gd name="adj2" fmla="val 50000"/>
          </a:avLst>
        </a:prstGeom>
      </dgm:spPr>
      <dgm:t>
        <a:bodyPr/>
        <a:lstStyle/>
        <a:p>
          <a:endParaRPr lang="zh-CN" altLang="en-US"/>
        </a:p>
      </dgm:t>
    </dgm:pt>
    <dgm:pt modelId="{9CD7DC52-C353-49E7-B34E-B3FF27C8EA47}" type="pres">
      <dgm:prSet presAssocID="{C3672214-6DCE-48F2-B97D-D6FF33BDC127}" presName="connectorText" presStyleLbl="sibTrans2D1" presStyleIdx="0" presStyleCnt="1"/>
      <dgm:spPr/>
      <dgm:t>
        <a:bodyPr/>
        <a:lstStyle/>
        <a:p>
          <a:endParaRPr lang="zh-CN" altLang="en-US"/>
        </a:p>
      </dgm:t>
    </dgm:pt>
    <dgm:pt modelId="{7EE214F4-F8B1-49A1-904E-E056F16DC943}" type="pres">
      <dgm:prSet presAssocID="{37CA20E5-5F28-4494-B3E8-A4DEB33567B6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214E56E6-9F74-46D5-96DD-B16F14C31265}" type="presOf" srcId="{F8A534AF-319C-4633-8F24-B17C4EDA55A3}" destId="{9B567631-34E3-40E2-A3FB-9B397FEC9A3A}" srcOrd="0" destOrd="0" presId="urn:microsoft.com/office/officeart/2005/8/layout/process1"/>
    <dgm:cxn modelId="{470E66FA-6950-4ED2-8975-77E720C81472}" type="presOf" srcId="{C3672214-6DCE-48F2-B97D-D6FF33BDC127}" destId="{710E490B-AB83-463D-BD0A-5E4676527B82}" srcOrd="0" destOrd="0" presId="urn:microsoft.com/office/officeart/2005/8/layout/process1"/>
    <dgm:cxn modelId="{7653AA68-DECD-477D-86E9-C43D32291E82}" srcId="{3E654F1A-0ACF-4725-A8E1-E74133918751}" destId="{37CA20E5-5F28-4494-B3E8-A4DEB33567B6}" srcOrd="1" destOrd="0" parTransId="{190DB51C-2A2E-4E38-8DEC-2F280FCAC8E1}" sibTransId="{09A46EFE-15FF-464A-81AA-39ED0F662D18}"/>
    <dgm:cxn modelId="{077AFC0C-AFE2-46A1-AAA7-989B85377A53}" type="presOf" srcId="{37CA20E5-5F28-4494-B3E8-A4DEB33567B6}" destId="{7EE214F4-F8B1-49A1-904E-E056F16DC943}" srcOrd="0" destOrd="0" presId="urn:microsoft.com/office/officeart/2005/8/layout/process1"/>
    <dgm:cxn modelId="{C767F4D6-D8E4-42E8-9883-436338F11B33}" srcId="{3E654F1A-0ACF-4725-A8E1-E74133918751}" destId="{F8A534AF-319C-4633-8F24-B17C4EDA55A3}" srcOrd="0" destOrd="0" parTransId="{1DADC9E5-8B47-4E45-A86F-682BECC361BE}" sibTransId="{C3672214-6DCE-48F2-B97D-D6FF33BDC127}"/>
    <dgm:cxn modelId="{315E08EA-5428-4EAA-B10D-6B1EAFA30FB5}" type="presOf" srcId="{C3672214-6DCE-48F2-B97D-D6FF33BDC127}" destId="{9CD7DC52-C353-49E7-B34E-B3FF27C8EA47}" srcOrd="1" destOrd="0" presId="urn:microsoft.com/office/officeart/2005/8/layout/process1"/>
    <dgm:cxn modelId="{F2AFF262-3D2A-48DA-8AE9-2535104CF8C9}" type="presOf" srcId="{3E654F1A-0ACF-4725-A8E1-E74133918751}" destId="{DCCEDC14-335C-4BB9-B106-E2A445A4E130}" srcOrd="0" destOrd="0" presId="urn:microsoft.com/office/officeart/2005/8/layout/process1"/>
    <dgm:cxn modelId="{AD1F7570-7476-4D76-97BD-C20CFE281AD5}" type="presParOf" srcId="{DCCEDC14-335C-4BB9-B106-E2A445A4E130}" destId="{9B567631-34E3-40E2-A3FB-9B397FEC9A3A}" srcOrd="0" destOrd="0" presId="urn:microsoft.com/office/officeart/2005/8/layout/process1"/>
    <dgm:cxn modelId="{2D9A1021-A702-447D-92B6-A8002A5251CE}" type="presParOf" srcId="{DCCEDC14-335C-4BB9-B106-E2A445A4E130}" destId="{710E490B-AB83-463D-BD0A-5E4676527B82}" srcOrd="1" destOrd="0" presId="urn:microsoft.com/office/officeart/2005/8/layout/process1"/>
    <dgm:cxn modelId="{08607AE5-3BBD-4116-B939-90299F18F350}" type="presParOf" srcId="{710E490B-AB83-463D-BD0A-5E4676527B82}" destId="{9CD7DC52-C353-49E7-B34E-B3FF27C8EA47}" srcOrd="0" destOrd="0" presId="urn:microsoft.com/office/officeart/2005/8/layout/process1"/>
    <dgm:cxn modelId="{0AFBE1C7-EAEB-46F3-9133-6406E92E93AE}" type="presParOf" srcId="{DCCEDC14-335C-4BB9-B106-E2A445A4E130}" destId="{7EE214F4-F8B1-49A1-904E-E056F16DC943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E654F1A-0ACF-4725-A8E1-E74133918751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F8A534AF-319C-4633-8F24-B17C4EDA55A3}">
      <dgm:prSet phldrT="[Text]" custT="1"/>
      <dgm:spPr/>
      <dgm:t>
        <a:bodyPr/>
        <a:lstStyle/>
        <a:p>
          <a:r>
            <a:rPr lang="en-US" altLang="zh-CN" sz="1400" dirty="0"/>
            <a:t>Open App in </a:t>
          </a:r>
          <a:r>
            <a:rPr lang="en-US" altLang="zh-CN" sz="1400" dirty="0" err="1"/>
            <a:t>Wechat</a:t>
          </a:r>
          <a:endParaRPr lang="zh-CN" altLang="en-US" sz="1400" dirty="0"/>
        </a:p>
      </dgm:t>
    </dgm:pt>
    <dgm:pt modelId="{1DADC9E5-8B47-4E45-A86F-682BECC361BE}" type="parTrans" cxnId="{C767F4D6-D8E4-42E8-9883-436338F11B33}">
      <dgm:prSet/>
      <dgm:spPr/>
      <dgm:t>
        <a:bodyPr/>
        <a:lstStyle/>
        <a:p>
          <a:endParaRPr lang="zh-CN" altLang="en-US" sz="1400"/>
        </a:p>
      </dgm:t>
    </dgm:pt>
    <dgm:pt modelId="{C3672214-6DCE-48F2-B97D-D6FF33BDC127}" type="sibTrans" cxnId="{C767F4D6-D8E4-42E8-9883-436338F11B33}">
      <dgm:prSet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solidFill>
          <a:schemeClr val="accent4">
            <a:lumMod val="60000"/>
            <a:lumOff val="40000"/>
          </a:schemeClr>
        </a:solidFill>
        <a:ln>
          <a:noFill/>
        </a:ln>
      </dgm:spPr>
      <dgm:t>
        <a:bodyPr rtlCol="0" anchor="ctr"/>
        <a:lstStyle/>
        <a:p>
          <a:pPr marL="0" algn="ctr" defTabSz="914400" rtl="0" eaLnBrk="1" latinLnBrk="0" hangingPunct="1"/>
          <a:endParaRPr lang="zh-CN" altLang="en-US" sz="1400" kern="1200">
            <a:solidFill>
              <a:schemeClr val="lt1"/>
            </a:solidFill>
            <a:latin typeface="+mn-lt"/>
            <a:ea typeface="+mn-ea"/>
            <a:cs typeface="+mn-cs"/>
          </a:endParaRPr>
        </a:p>
      </dgm:t>
    </dgm:pt>
    <dgm:pt modelId="{37CA20E5-5F28-4494-B3E8-A4DEB33567B6}">
      <dgm:prSet phldrT="[Text]" custT="1"/>
      <dgm:spPr/>
      <dgm:t>
        <a:bodyPr/>
        <a:lstStyle/>
        <a:p>
          <a:r>
            <a:rPr lang="en-US" altLang="zh-CN" sz="1400" dirty="0"/>
            <a:t>e-Meal Card</a:t>
          </a:r>
          <a:endParaRPr lang="zh-CN" altLang="en-US" sz="1400" dirty="0"/>
        </a:p>
      </dgm:t>
    </dgm:pt>
    <dgm:pt modelId="{190DB51C-2A2E-4E38-8DEC-2F280FCAC8E1}" type="parTrans" cxnId="{7653AA68-DECD-477D-86E9-C43D32291E82}">
      <dgm:prSet/>
      <dgm:spPr/>
      <dgm:t>
        <a:bodyPr/>
        <a:lstStyle/>
        <a:p>
          <a:endParaRPr lang="zh-CN" altLang="en-US" sz="1400"/>
        </a:p>
      </dgm:t>
    </dgm:pt>
    <dgm:pt modelId="{09A46EFE-15FF-464A-81AA-39ED0F662D18}" type="sibTrans" cxnId="{7653AA68-DECD-477D-86E9-C43D32291E82}">
      <dgm:prSet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solidFill>
          <a:schemeClr val="accent4">
            <a:lumMod val="60000"/>
            <a:lumOff val="40000"/>
          </a:schemeClr>
        </a:solidFill>
        <a:ln>
          <a:noFill/>
        </a:ln>
      </dgm:spPr>
      <dgm:t>
        <a:bodyPr spcFirstLastPara="0" vert="horz" wrap="square" lIns="0" tIns="0" rIns="0" bIns="0" numCol="1" spcCol="1270" rtlCol="0" anchor="ctr" anchorCtr="0"/>
        <a:lstStyle/>
        <a:p>
          <a:pPr marL="0" lvl="0" indent="0" algn="ctr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1400" kern="1200">
            <a:solidFill>
              <a:schemeClr val="lt1"/>
            </a:solidFill>
            <a:latin typeface="+mn-lt"/>
            <a:ea typeface="+mn-ea"/>
            <a:cs typeface="+mn-cs"/>
          </a:endParaRPr>
        </a:p>
      </dgm:t>
    </dgm:pt>
    <dgm:pt modelId="{C0A7372B-D56C-48A4-B9ED-1E4C883B07CB}">
      <dgm:prSet phldrT="[Text]" custT="1"/>
      <dgm:spPr/>
      <dgm:t>
        <a:bodyPr/>
        <a:lstStyle/>
        <a:p>
          <a:r>
            <a:rPr lang="en-US" altLang="zh-CN" sz="1400" dirty="0"/>
            <a:t>Show QR Code to Cashier</a:t>
          </a:r>
          <a:endParaRPr lang="zh-CN" altLang="en-US" sz="1400" dirty="0"/>
        </a:p>
      </dgm:t>
    </dgm:pt>
    <dgm:pt modelId="{67B4315D-B102-419E-B861-D1F25934D65E}" type="parTrans" cxnId="{62298920-A692-41D0-8D55-DEA5720A11DF}">
      <dgm:prSet/>
      <dgm:spPr/>
      <dgm:t>
        <a:bodyPr/>
        <a:lstStyle/>
        <a:p>
          <a:endParaRPr lang="zh-CN" altLang="en-US"/>
        </a:p>
      </dgm:t>
    </dgm:pt>
    <dgm:pt modelId="{62507474-8055-4AFB-ACD9-5612752C790B}" type="sibTrans" cxnId="{62298920-A692-41D0-8D55-DEA5720A11DF}">
      <dgm:prSet/>
      <dgm:spPr/>
      <dgm:t>
        <a:bodyPr/>
        <a:lstStyle/>
        <a:p>
          <a:endParaRPr lang="zh-CN" altLang="en-US"/>
        </a:p>
      </dgm:t>
    </dgm:pt>
    <dgm:pt modelId="{DCCEDC14-335C-4BB9-B106-E2A445A4E130}" type="pres">
      <dgm:prSet presAssocID="{3E654F1A-0ACF-4725-A8E1-E74133918751}" presName="Name0" presStyleCnt="0">
        <dgm:presLayoutVars>
          <dgm:dir/>
          <dgm:resizeHandles val="exact"/>
        </dgm:presLayoutVars>
      </dgm:prSet>
      <dgm:spPr/>
    </dgm:pt>
    <dgm:pt modelId="{9B567631-34E3-40E2-A3FB-9B397FEC9A3A}" type="pres">
      <dgm:prSet presAssocID="{F8A534AF-319C-4633-8F24-B17C4EDA55A3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10E490B-AB83-463D-BD0A-5E4676527B82}" type="pres">
      <dgm:prSet presAssocID="{C3672214-6DCE-48F2-B97D-D6FF33BDC127}" presName="sibTrans" presStyleLbl="sibTrans2D1" presStyleIdx="0" presStyleCnt="2"/>
      <dgm:spPr>
        <a:xfrm>
          <a:off x="1089077" y="553199"/>
          <a:ext cx="209459" cy="245028"/>
        </a:xfrm>
        <a:prstGeom prst="rightArrow">
          <a:avLst>
            <a:gd name="adj1" fmla="val 60000"/>
            <a:gd name="adj2" fmla="val 50000"/>
          </a:avLst>
        </a:prstGeom>
      </dgm:spPr>
      <dgm:t>
        <a:bodyPr/>
        <a:lstStyle/>
        <a:p>
          <a:endParaRPr lang="zh-CN" altLang="en-US"/>
        </a:p>
      </dgm:t>
    </dgm:pt>
    <dgm:pt modelId="{9CD7DC52-C353-49E7-B34E-B3FF27C8EA47}" type="pres">
      <dgm:prSet presAssocID="{C3672214-6DCE-48F2-B97D-D6FF33BDC127}" presName="connectorText" presStyleLbl="sibTrans2D1" presStyleIdx="0" presStyleCnt="2"/>
      <dgm:spPr/>
      <dgm:t>
        <a:bodyPr/>
        <a:lstStyle/>
        <a:p>
          <a:endParaRPr lang="zh-CN" altLang="en-US"/>
        </a:p>
      </dgm:t>
    </dgm:pt>
    <dgm:pt modelId="{7EE214F4-F8B1-49A1-904E-E056F16DC943}" type="pres">
      <dgm:prSet presAssocID="{37CA20E5-5F28-4494-B3E8-A4DEB33567B6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1988445-06A3-489A-B843-6453B358A02B}" type="pres">
      <dgm:prSet presAssocID="{09A46EFE-15FF-464A-81AA-39ED0F662D18}" presName="sibTrans" presStyleLbl="sibTrans2D1" presStyleIdx="1" presStyleCnt="2"/>
      <dgm:spPr/>
      <dgm:t>
        <a:bodyPr/>
        <a:lstStyle/>
        <a:p>
          <a:endParaRPr lang="zh-CN" altLang="en-US"/>
        </a:p>
      </dgm:t>
    </dgm:pt>
    <dgm:pt modelId="{12FF7D28-F615-404D-AD99-D4B2E2AF7443}" type="pres">
      <dgm:prSet presAssocID="{09A46EFE-15FF-464A-81AA-39ED0F662D18}" presName="connectorText" presStyleLbl="sibTrans2D1" presStyleIdx="1" presStyleCnt="2"/>
      <dgm:spPr/>
      <dgm:t>
        <a:bodyPr/>
        <a:lstStyle/>
        <a:p>
          <a:endParaRPr lang="zh-CN" altLang="en-US"/>
        </a:p>
      </dgm:t>
    </dgm:pt>
    <dgm:pt modelId="{9D087EC0-D9AC-48C4-AFB9-FBE0D43DC630}" type="pres">
      <dgm:prSet presAssocID="{C0A7372B-D56C-48A4-B9ED-1E4C883B07CB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603AED46-AE84-4458-BA92-9051DE7E1E03}" type="presOf" srcId="{09A46EFE-15FF-464A-81AA-39ED0F662D18}" destId="{12FF7D28-F615-404D-AD99-D4B2E2AF7443}" srcOrd="1" destOrd="0" presId="urn:microsoft.com/office/officeart/2005/8/layout/process1"/>
    <dgm:cxn modelId="{C767F4D6-D8E4-42E8-9883-436338F11B33}" srcId="{3E654F1A-0ACF-4725-A8E1-E74133918751}" destId="{F8A534AF-319C-4633-8F24-B17C4EDA55A3}" srcOrd="0" destOrd="0" parTransId="{1DADC9E5-8B47-4E45-A86F-682BECC361BE}" sibTransId="{C3672214-6DCE-48F2-B97D-D6FF33BDC127}"/>
    <dgm:cxn modelId="{477F569E-A0C2-4D0D-98EB-72F4C0F6E3E6}" type="presOf" srcId="{C3672214-6DCE-48F2-B97D-D6FF33BDC127}" destId="{710E490B-AB83-463D-BD0A-5E4676527B82}" srcOrd="0" destOrd="0" presId="urn:microsoft.com/office/officeart/2005/8/layout/process1"/>
    <dgm:cxn modelId="{7653AA68-DECD-477D-86E9-C43D32291E82}" srcId="{3E654F1A-0ACF-4725-A8E1-E74133918751}" destId="{37CA20E5-5F28-4494-B3E8-A4DEB33567B6}" srcOrd="1" destOrd="0" parTransId="{190DB51C-2A2E-4E38-8DEC-2F280FCAC8E1}" sibTransId="{09A46EFE-15FF-464A-81AA-39ED0F662D18}"/>
    <dgm:cxn modelId="{409769DC-0D45-4185-99BE-74685EB00955}" type="presOf" srcId="{C3672214-6DCE-48F2-B97D-D6FF33BDC127}" destId="{9CD7DC52-C353-49E7-B34E-B3FF27C8EA47}" srcOrd="1" destOrd="0" presId="urn:microsoft.com/office/officeart/2005/8/layout/process1"/>
    <dgm:cxn modelId="{C27E0682-4F0B-40E5-8DC1-4E4CCBD88337}" type="presOf" srcId="{C0A7372B-D56C-48A4-B9ED-1E4C883B07CB}" destId="{9D087EC0-D9AC-48C4-AFB9-FBE0D43DC630}" srcOrd="0" destOrd="0" presId="urn:microsoft.com/office/officeart/2005/8/layout/process1"/>
    <dgm:cxn modelId="{77BCD3FE-90F9-4AF7-BE4D-FB3A822AF268}" type="presOf" srcId="{F8A534AF-319C-4633-8F24-B17C4EDA55A3}" destId="{9B567631-34E3-40E2-A3FB-9B397FEC9A3A}" srcOrd="0" destOrd="0" presId="urn:microsoft.com/office/officeart/2005/8/layout/process1"/>
    <dgm:cxn modelId="{84E63302-DF34-40F9-9F41-61C6C56C4D25}" type="presOf" srcId="{3E654F1A-0ACF-4725-A8E1-E74133918751}" destId="{DCCEDC14-335C-4BB9-B106-E2A445A4E130}" srcOrd="0" destOrd="0" presId="urn:microsoft.com/office/officeart/2005/8/layout/process1"/>
    <dgm:cxn modelId="{3B430EAB-7622-44C9-9901-6DF814015AB4}" type="presOf" srcId="{09A46EFE-15FF-464A-81AA-39ED0F662D18}" destId="{41988445-06A3-489A-B843-6453B358A02B}" srcOrd="0" destOrd="0" presId="urn:microsoft.com/office/officeart/2005/8/layout/process1"/>
    <dgm:cxn modelId="{7844C01B-B532-40BC-ACD8-CA3371BA27C1}" type="presOf" srcId="{37CA20E5-5F28-4494-B3E8-A4DEB33567B6}" destId="{7EE214F4-F8B1-49A1-904E-E056F16DC943}" srcOrd="0" destOrd="0" presId="urn:microsoft.com/office/officeart/2005/8/layout/process1"/>
    <dgm:cxn modelId="{62298920-A692-41D0-8D55-DEA5720A11DF}" srcId="{3E654F1A-0ACF-4725-A8E1-E74133918751}" destId="{C0A7372B-D56C-48A4-B9ED-1E4C883B07CB}" srcOrd="2" destOrd="0" parTransId="{67B4315D-B102-419E-B861-D1F25934D65E}" sibTransId="{62507474-8055-4AFB-ACD9-5612752C790B}"/>
    <dgm:cxn modelId="{ED08A75E-1D51-4D7A-BA50-9ED73998C74A}" type="presParOf" srcId="{DCCEDC14-335C-4BB9-B106-E2A445A4E130}" destId="{9B567631-34E3-40E2-A3FB-9B397FEC9A3A}" srcOrd="0" destOrd="0" presId="urn:microsoft.com/office/officeart/2005/8/layout/process1"/>
    <dgm:cxn modelId="{E1BD3E40-AC8A-468F-AB71-6345C21446EF}" type="presParOf" srcId="{DCCEDC14-335C-4BB9-B106-E2A445A4E130}" destId="{710E490B-AB83-463D-BD0A-5E4676527B82}" srcOrd="1" destOrd="0" presId="urn:microsoft.com/office/officeart/2005/8/layout/process1"/>
    <dgm:cxn modelId="{2F9614EF-CC85-48EB-B65F-6004255E53BE}" type="presParOf" srcId="{710E490B-AB83-463D-BD0A-5E4676527B82}" destId="{9CD7DC52-C353-49E7-B34E-B3FF27C8EA47}" srcOrd="0" destOrd="0" presId="urn:microsoft.com/office/officeart/2005/8/layout/process1"/>
    <dgm:cxn modelId="{CF1B16CF-15E3-4685-BFE3-0CC36492A546}" type="presParOf" srcId="{DCCEDC14-335C-4BB9-B106-E2A445A4E130}" destId="{7EE214F4-F8B1-49A1-904E-E056F16DC943}" srcOrd="2" destOrd="0" presId="urn:microsoft.com/office/officeart/2005/8/layout/process1"/>
    <dgm:cxn modelId="{6C8D27CC-A402-43A5-82C9-5757F543509D}" type="presParOf" srcId="{DCCEDC14-335C-4BB9-B106-E2A445A4E130}" destId="{41988445-06A3-489A-B843-6453B358A02B}" srcOrd="3" destOrd="0" presId="urn:microsoft.com/office/officeart/2005/8/layout/process1"/>
    <dgm:cxn modelId="{11D98EFE-3BBC-47A2-A794-D461986D7496}" type="presParOf" srcId="{41988445-06A3-489A-B843-6453B358A02B}" destId="{12FF7D28-F615-404D-AD99-D4B2E2AF7443}" srcOrd="0" destOrd="0" presId="urn:microsoft.com/office/officeart/2005/8/layout/process1"/>
    <dgm:cxn modelId="{D52C2A0B-00A1-4E36-A950-E42922DB3E4C}" type="presParOf" srcId="{DCCEDC14-335C-4BB9-B106-E2A445A4E130}" destId="{9D087EC0-D9AC-48C4-AFB9-FBE0D43DC630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E654F1A-0ACF-4725-A8E1-E74133918751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F8A534AF-319C-4633-8F24-B17C4EDA55A3}">
      <dgm:prSet phldrT="[Text]" custT="1"/>
      <dgm:spPr/>
      <dgm:t>
        <a:bodyPr/>
        <a:lstStyle/>
        <a:p>
          <a:r>
            <a:rPr lang="en-US" altLang="zh-CN" sz="1400" dirty="0"/>
            <a:t>Open App in </a:t>
          </a:r>
          <a:r>
            <a:rPr lang="en-US" altLang="zh-CN" sz="1400" dirty="0" err="1"/>
            <a:t>Wechat</a:t>
          </a:r>
          <a:endParaRPr lang="zh-CN" altLang="en-US" sz="1400" dirty="0"/>
        </a:p>
      </dgm:t>
    </dgm:pt>
    <dgm:pt modelId="{1DADC9E5-8B47-4E45-A86F-682BECC361BE}" type="parTrans" cxnId="{C767F4D6-D8E4-42E8-9883-436338F11B33}">
      <dgm:prSet/>
      <dgm:spPr/>
      <dgm:t>
        <a:bodyPr/>
        <a:lstStyle/>
        <a:p>
          <a:endParaRPr lang="zh-CN" altLang="en-US" sz="1400"/>
        </a:p>
      </dgm:t>
    </dgm:pt>
    <dgm:pt modelId="{C3672214-6DCE-48F2-B97D-D6FF33BDC127}" type="sibTrans" cxnId="{C767F4D6-D8E4-42E8-9883-436338F11B33}">
      <dgm:prSet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solidFill>
          <a:schemeClr val="accent4">
            <a:lumMod val="60000"/>
            <a:lumOff val="40000"/>
          </a:schemeClr>
        </a:solidFill>
        <a:ln>
          <a:noFill/>
        </a:ln>
      </dgm:spPr>
      <dgm:t>
        <a:bodyPr rtlCol="0" anchor="ctr"/>
        <a:lstStyle/>
        <a:p>
          <a:pPr marL="0" algn="ctr" defTabSz="914400" rtl="0" eaLnBrk="1" latinLnBrk="0" hangingPunct="1"/>
          <a:endParaRPr lang="zh-CN" altLang="en-US" sz="1400" kern="1200">
            <a:solidFill>
              <a:schemeClr val="lt1"/>
            </a:solidFill>
            <a:latin typeface="+mn-lt"/>
            <a:ea typeface="+mn-ea"/>
            <a:cs typeface="+mn-cs"/>
          </a:endParaRPr>
        </a:p>
      </dgm:t>
    </dgm:pt>
    <dgm:pt modelId="{37CA20E5-5F28-4494-B3E8-A4DEB33567B6}">
      <dgm:prSet phldrT="[Text]" custT="1"/>
      <dgm:spPr/>
      <dgm:t>
        <a:bodyPr/>
        <a:lstStyle/>
        <a:p>
          <a:r>
            <a:rPr lang="en-US" altLang="zh-CN" sz="1400" dirty="0"/>
            <a:t>Meal Card</a:t>
          </a:r>
          <a:endParaRPr lang="zh-CN" altLang="en-US" sz="1400" dirty="0"/>
        </a:p>
      </dgm:t>
    </dgm:pt>
    <dgm:pt modelId="{190DB51C-2A2E-4E38-8DEC-2F280FCAC8E1}" type="parTrans" cxnId="{7653AA68-DECD-477D-86E9-C43D32291E82}">
      <dgm:prSet/>
      <dgm:spPr/>
      <dgm:t>
        <a:bodyPr/>
        <a:lstStyle/>
        <a:p>
          <a:endParaRPr lang="zh-CN" altLang="en-US" sz="1400"/>
        </a:p>
      </dgm:t>
    </dgm:pt>
    <dgm:pt modelId="{09A46EFE-15FF-464A-81AA-39ED0F662D18}" type="sibTrans" cxnId="{7653AA68-DECD-477D-86E9-C43D32291E82}">
      <dgm:prSet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solidFill>
          <a:schemeClr val="accent4">
            <a:lumMod val="60000"/>
            <a:lumOff val="40000"/>
          </a:schemeClr>
        </a:solidFill>
        <a:ln>
          <a:noFill/>
        </a:ln>
      </dgm:spPr>
      <dgm:t>
        <a:bodyPr spcFirstLastPara="0" vert="horz" wrap="square" lIns="0" tIns="0" rIns="0" bIns="0" numCol="1" spcCol="1270" rtlCol="0" anchor="ctr" anchorCtr="0"/>
        <a:lstStyle/>
        <a:p>
          <a:pPr marL="0" lvl="0" indent="0" algn="ctr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1400" kern="1200">
            <a:solidFill>
              <a:schemeClr val="lt1"/>
            </a:solidFill>
            <a:latin typeface="+mn-lt"/>
            <a:ea typeface="+mn-ea"/>
            <a:cs typeface="+mn-cs"/>
          </a:endParaRPr>
        </a:p>
      </dgm:t>
    </dgm:pt>
    <dgm:pt modelId="{C0A7372B-D56C-48A4-B9ED-1E4C883B07CB}">
      <dgm:prSet phldrT="[Text]" custT="1"/>
      <dgm:spPr/>
      <dgm:t>
        <a:bodyPr/>
        <a:lstStyle/>
        <a:p>
          <a:r>
            <a:rPr lang="en-US" altLang="zh-CN" sz="1400" dirty="0"/>
            <a:t>Loss or Gain</a:t>
          </a:r>
          <a:endParaRPr lang="zh-CN" altLang="en-US" sz="1400" dirty="0"/>
        </a:p>
      </dgm:t>
    </dgm:pt>
    <dgm:pt modelId="{67B4315D-B102-419E-B861-D1F25934D65E}" type="parTrans" cxnId="{62298920-A692-41D0-8D55-DEA5720A11DF}">
      <dgm:prSet/>
      <dgm:spPr/>
      <dgm:t>
        <a:bodyPr/>
        <a:lstStyle/>
        <a:p>
          <a:endParaRPr lang="zh-CN" altLang="en-US"/>
        </a:p>
      </dgm:t>
    </dgm:pt>
    <dgm:pt modelId="{62507474-8055-4AFB-ACD9-5612752C790B}" type="sibTrans" cxnId="{62298920-A692-41D0-8D55-DEA5720A11DF}">
      <dgm:prSet/>
      <dgm:spPr/>
      <dgm:t>
        <a:bodyPr/>
        <a:lstStyle/>
        <a:p>
          <a:endParaRPr lang="zh-CN" altLang="en-US"/>
        </a:p>
      </dgm:t>
    </dgm:pt>
    <dgm:pt modelId="{DCCEDC14-335C-4BB9-B106-E2A445A4E130}" type="pres">
      <dgm:prSet presAssocID="{3E654F1A-0ACF-4725-A8E1-E74133918751}" presName="Name0" presStyleCnt="0">
        <dgm:presLayoutVars>
          <dgm:dir/>
          <dgm:resizeHandles val="exact"/>
        </dgm:presLayoutVars>
      </dgm:prSet>
      <dgm:spPr/>
    </dgm:pt>
    <dgm:pt modelId="{9B567631-34E3-40E2-A3FB-9B397FEC9A3A}" type="pres">
      <dgm:prSet presAssocID="{F8A534AF-319C-4633-8F24-B17C4EDA55A3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10E490B-AB83-463D-BD0A-5E4676527B82}" type="pres">
      <dgm:prSet presAssocID="{C3672214-6DCE-48F2-B97D-D6FF33BDC127}" presName="sibTrans" presStyleLbl="sibTrans2D1" presStyleIdx="0" presStyleCnt="2"/>
      <dgm:spPr>
        <a:xfrm>
          <a:off x="1089077" y="553199"/>
          <a:ext cx="209459" cy="245028"/>
        </a:xfrm>
        <a:prstGeom prst="rightArrow">
          <a:avLst>
            <a:gd name="adj1" fmla="val 60000"/>
            <a:gd name="adj2" fmla="val 50000"/>
          </a:avLst>
        </a:prstGeom>
      </dgm:spPr>
      <dgm:t>
        <a:bodyPr/>
        <a:lstStyle/>
        <a:p>
          <a:endParaRPr lang="zh-CN" altLang="en-US"/>
        </a:p>
      </dgm:t>
    </dgm:pt>
    <dgm:pt modelId="{9CD7DC52-C353-49E7-B34E-B3FF27C8EA47}" type="pres">
      <dgm:prSet presAssocID="{C3672214-6DCE-48F2-B97D-D6FF33BDC127}" presName="connectorText" presStyleLbl="sibTrans2D1" presStyleIdx="0" presStyleCnt="2"/>
      <dgm:spPr/>
      <dgm:t>
        <a:bodyPr/>
        <a:lstStyle/>
        <a:p>
          <a:endParaRPr lang="zh-CN" altLang="en-US"/>
        </a:p>
      </dgm:t>
    </dgm:pt>
    <dgm:pt modelId="{7EE214F4-F8B1-49A1-904E-E056F16DC943}" type="pres">
      <dgm:prSet presAssocID="{37CA20E5-5F28-4494-B3E8-A4DEB33567B6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1988445-06A3-489A-B843-6453B358A02B}" type="pres">
      <dgm:prSet presAssocID="{09A46EFE-15FF-464A-81AA-39ED0F662D18}" presName="sibTrans" presStyleLbl="sibTrans2D1" presStyleIdx="1" presStyleCnt="2"/>
      <dgm:spPr/>
      <dgm:t>
        <a:bodyPr/>
        <a:lstStyle/>
        <a:p>
          <a:endParaRPr lang="zh-CN" altLang="en-US"/>
        </a:p>
      </dgm:t>
    </dgm:pt>
    <dgm:pt modelId="{12FF7D28-F615-404D-AD99-D4B2E2AF7443}" type="pres">
      <dgm:prSet presAssocID="{09A46EFE-15FF-464A-81AA-39ED0F662D18}" presName="connectorText" presStyleLbl="sibTrans2D1" presStyleIdx="1" presStyleCnt="2"/>
      <dgm:spPr/>
      <dgm:t>
        <a:bodyPr/>
        <a:lstStyle/>
        <a:p>
          <a:endParaRPr lang="zh-CN" altLang="en-US"/>
        </a:p>
      </dgm:t>
    </dgm:pt>
    <dgm:pt modelId="{9D087EC0-D9AC-48C4-AFB9-FBE0D43DC630}" type="pres">
      <dgm:prSet presAssocID="{C0A7372B-D56C-48A4-B9ED-1E4C883B07CB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5FACACAB-6725-4CA7-AF4B-7D64CBC53B54}" type="presOf" srcId="{3E654F1A-0ACF-4725-A8E1-E74133918751}" destId="{DCCEDC14-335C-4BB9-B106-E2A445A4E130}" srcOrd="0" destOrd="0" presId="urn:microsoft.com/office/officeart/2005/8/layout/process1"/>
    <dgm:cxn modelId="{FD428DE7-9D32-41F8-BBF9-16F342A6E00F}" type="presOf" srcId="{C0A7372B-D56C-48A4-B9ED-1E4C883B07CB}" destId="{9D087EC0-D9AC-48C4-AFB9-FBE0D43DC630}" srcOrd="0" destOrd="0" presId="urn:microsoft.com/office/officeart/2005/8/layout/process1"/>
    <dgm:cxn modelId="{A0C84B43-F473-4632-A797-1D9DC34CD94A}" type="presOf" srcId="{C3672214-6DCE-48F2-B97D-D6FF33BDC127}" destId="{9CD7DC52-C353-49E7-B34E-B3FF27C8EA47}" srcOrd="1" destOrd="0" presId="urn:microsoft.com/office/officeart/2005/8/layout/process1"/>
    <dgm:cxn modelId="{8DE51DBD-0F9F-4455-9975-77DB6992BF80}" type="presOf" srcId="{C3672214-6DCE-48F2-B97D-D6FF33BDC127}" destId="{710E490B-AB83-463D-BD0A-5E4676527B82}" srcOrd="0" destOrd="0" presId="urn:microsoft.com/office/officeart/2005/8/layout/process1"/>
    <dgm:cxn modelId="{7653AA68-DECD-477D-86E9-C43D32291E82}" srcId="{3E654F1A-0ACF-4725-A8E1-E74133918751}" destId="{37CA20E5-5F28-4494-B3E8-A4DEB33567B6}" srcOrd="1" destOrd="0" parTransId="{190DB51C-2A2E-4E38-8DEC-2F280FCAC8E1}" sibTransId="{09A46EFE-15FF-464A-81AA-39ED0F662D18}"/>
    <dgm:cxn modelId="{69CAC0C7-7E24-43B6-ACEA-AD6E90E2892F}" type="presOf" srcId="{09A46EFE-15FF-464A-81AA-39ED0F662D18}" destId="{12FF7D28-F615-404D-AD99-D4B2E2AF7443}" srcOrd="1" destOrd="0" presId="urn:microsoft.com/office/officeart/2005/8/layout/process1"/>
    <dgm:cxn modelId="{C767F4D6-D8E4-42E8-9883-436338F11B33}" srcId="{3E654F1A-0ACF-4725-A8E1-E74133918751}" destId="{F8A534AF-319C-4633-8F24-B17C4EDA55A3}" srcOrd="0" destOrd="0" parTransId="{1DADC9E5-8B47-4E45-A86F-682BECC361BE}" sibTransId="{C3672214-6DCE-48F2-B97D-D6FF33BDC127}"/>
    <dgm:cxn modelId="{62298920-A692-41D0-8D55-DEA5720A11DF}" srcId="{3E654F1A-0ACF-4725-A8E1-E74133918751}" destId="{C0A7372B-D56C-48A4-B9ED-1E4C883B07CB}" srcOrd="2" destOrd="0" parTransId="{67B4315D-B102-419E-B861-D1F25934D65E}" sibTransId="{62507474-8055-4AFB-ACD9-5612752C790B}"/>
    <dgm:cxn modelId="{578C28DF-B8CA-4901-88D0-2CF2B5258E0A}" type="presOf" srcId="{09A46EFE-15FF-464A-81AA-39ED0F662D18}" destId="{41988445-06A3-489A-B843-6453B358A02B}" srcOrd="0" destOrd="0" presId="urn:microsoft.com/office/officeart/2005/8/layout/process1"/>
    <dgm:cxn modelId="{11F0FA43-A159-4DF1-A26D-19584854F4A8}" type="presOf" srcId="{37CA20E5-5F28-4494-B3E8-A4DEB33567B6}" destId="{7EE214F4-F8B1-49A1-904E-E056F16DC943}" srcOrd="0" destOrd="0" presId="urn:microsoft.com/office/officeart/2005/8/layout/process1"/>
    <dgm:cxn modelId="{D6D8A651-3DC3-4E0B-9CD4-500CE261DD43}" type="presOf" srcId="{F8A534AF-319C-4633-8F24-B17C4EDA55A3}" destId="{9B567631-34E3-40E2-A3FB-9B397FEC9A3A}" srcOrd="0" destOrd="0" presId="urn:microsoft.com/office/officeart/2005/8/layout/process1"/>
    <dgm:cxn modelId="{ABC960F3-1520-4D8F-A6ED-C8B6AFF947C4}" type="presParOf" srcId="{DCCEDC14-335C-4BB9-B106-E2A445A4E130}" destId="{9B567631-34E3-40E2-A3FB-9B397FEC9A3A}" srcOrd="0" destOrd="0" presId="urn:microsoft.com/office/officeart/2005/8/layout/process1"/>
    <dgm:cxn modelId="{76C6B61A-37B9-410F-A026-9CC75320A5C2}" type="presParOf" srcId="{DCCEDC14-335C-4BB9-B106-E2A445A4E130}" destId="{710E490B-AB83-463D-BD0A-5E4676527B82}" srcOrd="1" destOrd="0" presId="urn:microsoft.com/office/officeart/2005/8/layout/process1"/>
    <dgm:cxn modelId="{22770669-B55B-4746-9C08-68819AB2DA21}" type="presParOf" srcId="{710E490B-AB83-463D-BD0A-5E4676527B82}" destId="{9CD7DC52-C353-49E7-B34E-B3FF27C8EA47}" srcOrd="0" destOrd="0" presId="urn:microsoft.com/office/officeart/2005/8/layout/process1"/>
    <dgm:cxn modelId="{2C754B5E-05C1-43B1-B904-9B9FC91CFD7F}" type="presParOf" srcId="{DCCEDC14-335C-4BB9-B106-E2A445A4E130}" destId="{7EE214F4-F8B1-49A1-904E-E056F16DC943}" srcOrd="2" destOrd="0" presId="urn:microsoft.com/office/officeart/2005/8/layout/process1"/>
    <dgm:cxn modelId="{5036B368-9C31-4CBA-B56D-3343771338F1}" type="presParOf" srcId="{DCCEDC14-335C-4BB9-B106-E2A445A4E130}" destId="{41988445-06A3-489A-B843-6453B358A02B}" srcOrd="3" destOrd="0" presId="urn:microsoft.com/office/officeart/2005/8/layout/process1"/>
    <dgm:cxn modelId="{BB75E252-3E26-4C7C-9310-9F6069512FDA}" type="presParOf" srcId="{41988445-06A3-489A-B843-6453B358A02B}" destId="{12FF7D28-F615-404D-AD99-D4B2E2AF7443}" srcOrd="0" destOrd="0" presId="urn:microsoft.com/office/officeart/2005/8/layout/process1"/>
    <dgm:cxn modelId="{142CEC8F-7F21-4253-8A04-495CA08B925C}" type="presParOf" srcId="{DCCEDC14-335C-4BB9-B106-E2A445A4E130}" destId="{9D087EC0-D9AC-48C4-AFB9-FBE0D43DC630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567631-34E3-40E2-A3FB-9B397FEC9A3A}">
      <dsp:nvSpPr>
        <dsp:cNvPr id="0" name=""/>
        <dsp:cNvSpPr/>
      </dsp:nvSpPr>
      <dsp:spPr>
        <a:xfrm>
          <a:off x="2259" y="194344"/>
          <a:ext cx="988016" cy="96273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400" kern="1200" dirty="0"/>
            <a:t>Parents Visit Onsite</a:t>
          </a:r>
          <a:endParaRPr lang="zh-CN" altLang="en-US" sz="1400" kern="1200" dirty="0"/>
        </a:p>
      </dsp:txBody>
      <dsp:txXfrm>
        <a:off x="30457" y="222542"/>
        <a:ext cx="931620" cy="906341"/>
      </dsp:txXfrm>
    </dsp:sp>
    <dsp:sp modelId="{710E490B-AB83-463D-BD0A-5E4676527B82}">
      <dsp:nvSpPr>
        <dsp:cNvPr id="0" name=""/>
        <dsp:cNvSpPr/>
      </dsp:nvSpPr>
      <dsp:spPr>
        <a:xfrm>
          <a:off x="1089077" y="553199"/>
          <a:ext cx="209459" cy="245028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lumMod val="60000"/>
            <a:lumOff val="4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0" tIns="0" rIns="0" bIns="0" numCol="1" spcCol="1270" rtlCol="0" anchor="ctr" anchorCtr="0">
          <a:noAutofit/>
        </a:bodyPr>
        <a:lstStyle/>
        <a:p>
          <a:pPr marL="0" lvl="0" algn="ctr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1400" kern="1200">
            <a:solidFill>
              <a:schemeClr val="lt1"/>
            </a:solidFill>
            <a:latin typeface="+mn-lt"/>
            <a:ea typeface="+mn-ea"/>
            <a:cs typeface="+mn-cs"/>
          </a:endParaRPr>
        </a:p>
      </dsp:txBody>
      <dsp:txXfrm>
        <a:off x="1089077" y="602205"/>
        <a:ext cx="146621" cy="147016"/>
      </dsp:txXfrm>
    </dsp:sp>
    <dsp:sp modelId="{7EE214F4-F8B1-49A1-904E-E056F16DC943}">
      <dsp:nvSpPr>
        <dsp:cNvPr id="0" name=""/>
        <dsp:cNvSpPr/>
      </dsp:nvSpPr>
      <dsp:spPr>
        <a:xfrm>
          <a:off x="1385482" y="194344"/>
          <a:ext cx="988016" cy="96273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400" kern="1200" dirty="0"/>
            <a:t>Parents Swipe Meal Card</a:t>
          </a:r>
          <a:endParaRPr lang="zh-CN" altLang="en-US" sz="1400" kern="1200" dirty="0"/>
        </a:p>
      </dsp:txBody>
      <dsp:txXfrm>
        <a:off x="1413680" y="222542"/>
        <a:ext cx="931620" cy="906341"/>
      </dsp:txXfrm>
    </dsp:sp>
    <dsp:sp modelId="{F51B94EC-D274-4CB0-8427-201A338C8D82}">
      <dsp:nvSpPr>
        <dsp:cNvPr id="0" name=""/>
        <dsp:cNvSpPr/>
      </dsp:nvSpPr>
      <dsp:spPr>
        <a:xfrm>
          <a:off x="2472300" y="553199"/>
          <a:ext cx="209459" cy="245028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lumMod val="60000"/>
            <a:lumOff val="4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0" tIns="0" rIns="0" bIns="0" numCol="1" spcCol="1270" rtlCol="0" anchor="ctr" anchorCtr="0">
          <a:noAutofit/>
        </a:bodyPr>
        <a:lstStyle/>
        <a:p>
          <a:pPr marL="0" lvl="0" indent="0" algn="ctr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1400" kern="1200">
            <a:solidFill>
              <a:schemeClr val="lt1"/>
            </a:solidFill>
            <a:latin typeface="+mn-lt"/>
            <a:ea typeface="+mn-ea"/>
            <a:cs typeface="+mn-cs"/>
          </a:endParaRPr>
        </a:p>
      </dsp:txBody>
      <dsp:txXfrm>
        <a:off x="2472300" y="602205"/>
        <a:ext cx="146621" cy="147016"/>
      </dsp:txXfrm>
    </dsp:sp>
    <dsp:sp modelId="{048BDB15-C674-4462-958C-1C9AA995BF7E}">
      <dsp:nvSpPr>
        <dsp:cNvPr id="0" name=""/>
        <dsp:cNvSpPr/>
      </dsp:nvSpPr>
      <dsp:spPr>
        <a:xfrm>
          <a:off x="2768705" y="194344"/>
          <a:ext cx="988016" cy="96273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400" kern="1200" dirty="0"/>
            <a:t>Pop-up QR Code on POS Machine</a:t>
          </a:r>
          <a:endParaRPr lang="zh-CN" altLang="en-US" sz="1400" kern="1200" dirty="0"/>
        </a:p>
      </dsp:txBody>
      <dsp:txXfrm>
        <a:off x="2796903" y="222542"/>
        <a:ext cx="931620" cy="906341"/>
      </dsp:txXfrm>
    </dsp:sp>
    <dsp:sp modelId="{012BCBD8-1D55-4121-9824-6AA636506E45}">
      <dsp:nvSpPr>
        <dsp:cNvPr id="0" name=""/>
        <dsp:cNvSpPr/>
      </dsp:nvSpPr>
      <dsp:spPr>
        <a:xfrm>
          <a:off x="3855523" y="553199"/>
          <a:ext cx="209459" cy="245028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lumMod val="60000"/>
            <a:lumOff val="4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0" tIns="0" rIns="0" bIns="0" numCol="1" spcCol="1270" rtlCol="0" anchor="ctr" anchorCtr="0">
          <a:noAutofit/>
        </a:bodyPr>
        <a:lstStyle/>
        <a:p>
          <a:pPr marL="0" lvl="0" algn="ctr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1400" kern="1200">
            <a:solidFill>
              <a:schemeClr val="lt1"/>
            </a:solidFill>
            <a:latin typeface="+mn-lt"/>
            <a:ea typeface="+mn-ea"/>
            <a:cs typeface="+mn-cs"/>
          </a:endParaRPr>
        </a:p>
      </dsp:txBody>
      <dsp:txXfrm>
        <a:off x="3855523" y="602205"/>
        <a:ext cx="146621" cy="147016"/>
      </dsp:txXfrm>
    </dsp:sp>
    <dsp:sp modelId="{00195481-7270-45C9-8032-1A4285361642}">
      <dsp:nvSpPr>
        <dsp:cNvPr id="0" name=""/>
        <dsp:cNvSpPr/>
      </dsp:nvSpPr>
      <dsp:spPr>
        <a:xfrm>
          <a:off x="4151928" y="194344"/>
          <a:ext cx="988016" cy="96273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400" kern="1200" dirty="0"/>
            <a:t>Parents Scan QR Code via </a:t>
          </a:r>
          <a:r>
            <a:rPr lang="en-US" altLang="zh-CN" sz="1400" kern="1200" dirty="0" err="1"/>
            <a:t>Wechat</a:t>
          </a:r>
          <a:endParaRPr lang="zh-CN" altLang="en-US" sz="1400" kern="1200" dirty="0"/>
        </a:p>
      </dsp:txBody>
      <dsp:txXfrm>
        <a:off x="4180126" y="222542"/>
        <a:ext cx="931620" cy="90634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ED00BF-6967-4692-8423-41880B3F126F}">
      <dsp:nvSpPr>
        <dsp:cNvPr id="0" name=""/>
        <dsp:cNvSpPr/>
      </dsp:nvSpPr>
      <dsp:spPr>
        <a:xfrm>
          <a:off x="4519" y="50507"/>
          <a:ext cx="1350833" cy="8104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400" kern="1200" dirty="0"/>
            <a:t>Print QR code</a:t>
          </a:r>
          <a:endParaRPr lang="zh-CN" altLang="en-US" sz="1400" kern="1200" dirty="0"/>
        </a:p>
      </dsp:txBody>
      <dsp:txXfrm>
        <a:off x="28258" y="74246"/>
        <a:ext cx="1303355" cy="763021"/>
      </dsp:txXfrm>
    </dsp:sp>
    <dsp:sp modelId="{0EB96E93-9680-4EED-8F42-78BD50825270}">
      <dsp:nvSpPr>
        <dsp:cNvPr id="0" name=""/>
        <dsp:cNvSpPr/>
      </dsp:nvSpPr>
      <dsp:spPr>
        <a:xfrm>
          <a:off x="1490435" y="288253"/>
          <a:ext cx="286376" cy="335006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1400" kern="1200"/>
        </a:p>
      </dsp:txBody>
      <dsp:txXfrm>
        <a:off x="1490435" y="355254"/>
        <a:ext cx="200463" cy="201004"/>
      </dsp:txXfrm>
    </dsp:sp>
    <dsp:sp modelId="{9B567631-34E3-40E2-A3FB-9B397FEC9A3A}">
      <dsp:nvSpPr>
        <dsp:cNvPr id="0" name=""/>
        <dsp:cNvSpPr/>
      </dsp:nvSpPr>
      <dsp:spPr>
        <a:xfrm>
          <a:off x="1895685" y="50507"/>
          <a:ext cx="1350833" cy="8104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400" kern="1200" dirty="0"/>
            <a:t>Send QR Cod to Parents</a:t>
          </a:r>
          <a:endParaRPr lang="zh-CN" altLang="en-US" sz="1400" kern="1200" dirty="0"/>
        </a:p>
      </dsp:txBody>
      <dsp:txXfrm>
        <a:off x="1919424" y="74246"/>
        <a:ext cx="1303355" cy="763021"/>
      </dsp:txXfrm>
    </dsp:sp>
    <dsp:sp modelId="{F97989A2-11C6-4480-B86E-1A72B42042C4}">
      <dsp:nvSpPr>
        <dsp:cNvPr id="0" name=""/>
        <dsp:cNvSpPr/>
      </dsp:nvSpPr>
      <dsp:spPr>
        <a:xfrm>
          <a:off x="3381602" y="288253"/>
          <a:ext cx="286376" cy="335006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lumMod val="60000"/>
            <a:lumOff val="4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0" tIns="0" rIns="0" bIns="0" numCol="1" spcCol="1270" rtlCol="0" anchor="ctr" anchorCtr="0">
          <a:noAutofit/>
        </a:bodyPr>
        <a:lstStyle/>
        <a:p>
          <a:pPr marL="0" lvl="0" algn="ctr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1400" kern="1200">
            <a:solidFill>
              <a:schemeClr val="lt1"/>
            </a:solidFill>
            <a:latin typeface="+mn-lt"/>
            <a:ea typeface="+mn-ea"/>
            <a:cs typeface="+mn-cs"/>
          </a:endParaRPr>
        </a:p>
      </dsp:txBody>
      <dsp:txXfrm>
        <a:off x="3381602" y="355254"/>
        <a:ext cx="200463" cy="201004"/>
      </dsp:txXfrm>
    </dsp:sp>
    <dsp:sp modelId="{A24A73C4-CCA8-4795-B250-FC321E7F89A6}">
      <dsp:nvSpPr>
        <dsp:cNvPr id="0" name=""/>
        <dsp:cNvSpPr/>
      </dsp:nvSpPr>
      <dsp:spPr>
        <a:xfrm>
          <a:off x="3786852" y="50507"/>
          <a:ext cx="1350833" cy="8104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400" kern="1200" dirty="0"/>
            <a:t>Parents Scan QR Code via </a:t>
          </a:r>
          <a:r>
            <a:rPr lang="en-US" altLang="zh-CN" sz="1400" kern="1200" dirty="0" err="1"/>
            <a:t>Wechat</a:t>
          </a:r>
          <a:endParaRPr lang="zh-CN" altLang="en-US" sz="1400" kern="1200" dirty="0"/>
        </a:p>
      </dsp:txBody>
      <dsp:txXfrm>
        <a:off x="3810591" y="74246"/>
        <a:ext cx="1303355" cy="76302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567631-34E3-40E2-A3FB-9B397FEC9A3A}">
      <dsp:nvSpPr>
        <dsp:cNvPr id="0" name=""/>
        <dsp:cNvSpPr/>
      </dsp:nvSpPr>
      <dsp:spPr>
        <a:xfrm>
          <a:off x="999" y="21371"/>
          <a:ext cx="2130586" cy="127835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400" kern="1200" dirty="0"/>
            <a:t>Open App in </a:t>
          </a:r>
          <a:r>
            <a:rPr lang="en-US" altLang="zh-CN" sz="1400" kern="1200" dirty="0" err="1"/>
            <a:t>Wechat</a:t>
          </a:r>
          <a:endParaRPr lang="zh-CN" altLang="en-US" sz="1400" kern="1200" dirty="0"/>
        </a:p>
      </dsp:txBody>
      <dsp:txXfrm>
        <a:off x="38441" y="58813"/>
        <a:ext cx="2055702" cy="1203468"/>
      </dsp:txXfrm>
    </dsp:sp>
    <dsp:sp modelId="{710E490B-AB83-463D-BD0A-5E4676527B82}">
      <dsp:nvSpPr>
        <dsp:cNvPr id="0" name=""/>
        <dsp:cNvSpPr/>
      </dsp:nvSpPr>
      <dsp:spPr>
        <a:xfrm>
          <a:off x="2344644" y="396354"/>
          <a:ext cx="451684" cy="528385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lumMod val="60000"/>
            <a:lumOff val="4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0" tIns="0" rIns="0" bIns="0" numCol="1" spcCol="1270" rtlCol="0" anchor="ctr" anchorCtr="0">
          <a:noAutofit/>
        </a:bodyPr>
        <a:lstStyle/>
        <a:p>
          <a:pPr marL="0" lvl="0" algn="ctr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1400" kern="1200">
            <a:solidFill>
              <a:schemeClr val="lt1"/>
            </a:solidFill>
            <a:latin typeface="+mn-lt"/>
            <a:ea typeface="+mn-ea"/>
            <a:cs typeface="+mn-cs"/>
          </a:endParaRPr>
        </a:p>
      </dsp:txBody>
      <dsp:txXfrm>
        <a:off x="2344644" y="502031"/>
        <a:ext cx="316179" cy="317031"/>
      </dsp:txXfrm>
    </dsp:sp>
    <dsp:sp modelId="{7EE214F4-F8B1-49A1-904E-E056F16DC943}">
      <dsp:nvSpPr>
        <dsp:cNvPr id="0" name=""/>
        <dsp:cNvSpPr/>
      </dsp:nvSpPr>
      <dsp:spPr>
        <a:xfrm>
          <a:off x="2983820" y="21371"/>
          <a:ext cx="2130586" cy="127835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400" kern="1200" dirty="0"/>
            <a:t>Switch Account</a:t>
          </a:r>
          <a:endParaRPr lang="zh-CN" altLang="en-US" sz="1400" kern="1200" dirty="0"/>
        </a:p>
      </dsp:txBody>
      <dsp:txXfrm>
        <a:off x="3021262" y="58813"/>
        <a:ext cx="2055702" cy="120346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567631-34E3-40E2-A3FB-9B397FEC9A3A}">
      <dsp:nvSpPr>
        <dsp:cNvPr id="0" name=""/>
        <dsp:cNvSpPr/>
      </dsp:nvSpPr>
      <dsp:spPr>
        <a:xfrm>
          <a:off x="5012" y="14468"/>
          <a:ext cx="2191578" cy="131494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400" kern="1200" dirty="0"/>
            <a:t>Open App in </a:t>
          </a:r>
          <a:r>
            <a:rPr lang="en-US" altLang="zh-CN" sz="1400" kern="1200" dirty="0" err="1"/>
            <a:t>Wechat</a:t>
          </a:r>
          <a:endParaRPr lang="zh-CN" altLang="en-US" sz="1400" kern="1200" dirty="0"/>
        </a:p>
      </dsp:txBody>
      <dsp:txXfrm>
        <a:off x="43525" y="52981"/>
        <a:ext cx="2114552" cy="1237920"/>
      </dsp:txXfrm>
    </dsp:sp>
    <dsp:sp modelId="{710E490B-AB83-463D-BD0A-5E4676527B82}">
      <dsp:nvSpPr>
        <dsp:cNvPr id="0" name=""/>
        <dsp:cNvSpPr/>
      </dsp:nvSpPr>
      <dsp:spPr>
        <a:xfrm>
          <a:off x="2415748" y="400186"/>
          <a:ext cx="464614" cy="543511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lumMod val="60000"/>
            <a:lumOff val="4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0" tIns="0" rIns="0" bIns="0" numCol="1" spcCol="1270" rtlCol="0" anchor="ctr" anchorCtr="0">
          <a:noAutofit/>
        </a:bodyPr>
        <a:lstStyle/>
        <a:p>
          <a:pPr marL="0" lvl="0" algn="ctr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1400" kern="1200">
            <a:solidFill>
              <a:schemeClr val="lt1"/>
            </a:solidFill>
            <a:latin typeface="+mn-lt"/>
            <a:ea typeface="+mn-ea"/>
            <a:cs typeface="+mn-cs"/>
          </a:endParaRPr>
        </a:p>
      </dsp:txBody>
      <dsp:txXfrm>
        <a:off x="2415748" y="508888"/>
        <a:ext cx="325230" cy="326107"/>
      </dsp:txXfrm>
    </dsp:sp>
    <dsp:sp modelId="{7EE214F4-F8B1-49A1-904E-E056F16DC943}">
      <dsp:nvSpPr>
        <dsp:cNvPr id="0" name=""/>
        <dsp:cNvSpPr/>
      </dsp:nvSpPr>
      <dsp:spPr>
        <a:xfrm>
          <a:off x="3073222" y="14468"/>
          <a:ext cx="2191578" cy="131494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400" kern="1200"/>
            <a:t>Top-up &amp; Specify top-up amount</a:t>
          </a:r>
          <a:endParaRPr lang="zh-CN" altLang="en-US" sz="1400" kern="1200" dirty="0"/>
        </a:p>
      </dsp:txBody>
      <dsp:txXfrm>
        <a:off x="3111735" y="52981"/>
        <a:ext cx="2114552" cy="1237920"/>
      </dsp:txXfrm>
    </dsp:sp>
    <dsp:sp modelId="{F51B94EC-D274-4CB0-8427-201A338C8D82}">
      <dsp:nvSpPr>
        <dsp:cNvPr id="0" name=""/>
        <dsp:cNvSpPr/>
      </dsp:nvSpPr>
      <dsp:spPr>
        <a:xfrm>
          <a:off x="5483958" y="400186"/>
          <a:ext cx="464614" cy="543511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lumMod val="60000"/>
            <a:lumOff val="4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0" tIns="0" rIns="0" bIns="0" numCol="1" spcCol="1270" rtlCol="0" anchor="ctr" anchorCtr="0">
          <a:noAutofit/>
        </a:bodyPr>
        <a:lstStyle/>
        <a:p>
          <a:pPr marL="0" lvl="0" indent="0" algn="ctr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1400" kern="1200">
            <a:solidFill>
              <a:schemeClr val="lt1"/>
            </a:solidFill>
            <a:latin typeface="+mn-lt"/>
            <a:ea typeface="+mn-ea"/>
            <a:cs typeface="+mn-cs"/>
          </a:endParaRPr>
        </a:p>
      </dsp:txBody>
      <dsp:txXfrm>
        <a:off x="5483958" y="508888"/>
        <a:ext cx="325230" cy="326107"/>
      </dsp:txXfrm>
    </dsp:sp>
    <dsp:sp modelId="{00195481-7270-45C9-8032-1A4285361642}">
      <dsp:nvSpPr>
        <dsp:cNvPr id="0" name=""/>
        <dsp:cNvSpPr/>
      </dsp:nvSpPr>
      <dsp:spPr>
        <a:xfrm>
          <a:off x="6141431" y="14468"/>
          <a:ext cx="2191578" cy="131494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400" kern="1200" dirty="0"/>
            <a:t>Confirm to pay</a:t>
          </a:r>
          <a:endParaRPr lang="zh-CN" altLang="en-US" sz="1400" kern="1200" dirty="0"/>
        </a:p>
      </dsp:txBody>
      <dsp:txXfrm>
        <a:off x="6179944" y="52981"/>
        <a:ext cx="2114552" cy="1237920"/>
      </dsp:txXfrm>
    </dsp:sp>
    <dsp:sp modelId="{D620FBC5-C145-420B-A836-578B8F7A526C}">
      <dsp:nvSpPr>
        <dsp:cNvPr id="0" name=""/>
        <dsp:cNvSpPr/>
      </dsp:nvSpPr>
      <dsp:spPr>
        <a:xfrm>
          <a:off x="8552167" y="400186"/>
          <a:ext cx="464614" cy="54351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2300" kern="1200"/>
        </a:p>
      </dsp:txBody>
      <dsp:txXfrm>
        <a:off x="8552167" y="508888"/>
        <a:ext cx="325230" cy="326107"/>
      </dsp:txXfrm>
    </dsp:sp>
    <dsp:sp modelId="{0B9E8598-79DB-4108-A378-BD19060D2A42}">
      <dsp:nvSpPr>
        <dsp:cNvPr id="0" name=""/>
        <dsp:cNvSpPr/>
      </dsp:nvSpPr>
      <dsp:spPr>
        <a:xfrm>
          <a:off x="9209641" y="14468"/>
          <a:ext cx="2191578" cy="131494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400" kern="1200" dirty="0"/>
            <a:t>Pay via </a:t>
          </a:r>
          <a:r>
            <a:rPr lang="en-US" altLang="zh-CN" sz="1400" kern="1200" dirty="0" err="1"/>
            <a:t>Wechat</a:t>
          </a:r>
          <a:endParaRPr lang="zh-CN" altLang="en-US" sz="1400" kern="1200" dirty="0"/>
        </a:p>
      </dsp:txBody>
      <dsp:txXfrm>
        <a:off x="9248154" y="52981"/>
        <a:ext cx="2114552" cy="123792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567631-34E3-40E2-A3FB-9B397FEC9A3A}">
      <dsp:nvSpPr>
        <dsp:cNvPr id="0" name=""/>
        <dsp:cNvSpPr/>
      </dsp:nvSpPr>
      <dsp:spPr>
        <a:xfrm>
          <a:off x="1022" y="0"/>
          <a:ext cx="2180558" cy="12639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400" kern="1200" dirty="0"/>
            <a:t>Open App in </a:t>
          </a:r>
          <a:r>
            <a:rPr lang="en-US" altLang="zh-CN" sz="1400" kern="1200" dirty="0" err="1"/>
            <a:t>Wechat</a:t>
          </a:r>
          <a:endParaRPr lang="zh-CN" altLang="en-US" sz="1400" kern="1200" dirty="0"/>
        </a:p>
      </dsp:txBody>
      <dsp:txXfrm>
        <a:off x="38042" y="37020"/>
        <a:ext cx="2106518" cy="1189901"/>
      </dsp:txXfrm>
    </dsp:sp>
    <dsp:sp modelId="{710E490B-AB83-463D-BD0A-5E4676527B82}">
      <dsp:nvSpPr>
        <dsp:cNvPr id="0" name=""/>
        <dsp:cNvSpPr/>
      </dsp:nvSpPr>
      <dsp:spPr>
        <a:xfrm>
          <a:off x="2399636" y="361581"/>
          <a:ext cx="462278" cy="540778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lumMod val="60000"/>
            <a:lumOff val="4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0" tIns="0" rIns="0" bIns="0" numCol="1" spcCol="1270" rtlCol="0" anchor="ctr" anchorCtr="0">
          <a:noAutofit/>
        </a:bodyPr>
        <a:lstStyle/>
        <a:p>
          <a:pPr marL="0" lvl="0" algn="ctr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1400" kern="1200">
            <a:solidFill>
              <a:schemeClr val="lt1"/>
            </a:solidFill>
            <a:latin typeface="+mn-lt"/>
            <a:ea typeface="+mn-ea"/>
            <a:cs typeface="+mn-cs"/>
          </a:endParaRPr>
        </a:p>
      </dsp:txBody>
      <dsp:txXfrm>
        <a:off x="2399636" y="469737"/>
        <a:ext cx="323595" cy="324466"/>
      </dsp:txXfrm>
    </dsp:sp>
    <dsp:sp modelId="{7EE214F4-F8B1-49A1-904E-E056F16DC943}">
      <dsp:nvSpPr>
        <dsp:cNvPr id="0" name=""/>
        <dsp:cNvSpPr/>
      </dsp:nvSpPr>
      <dsp:spPr>
        <a:xfrm>
          <a:off x="3053804" y="0"/>
          <a:ext cx="2180558" cy="12639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400" kern="1200" dirty="0"/>
            <a:t>Inquiry Transaction</a:t>
          </a:r>
          <a:endParaRPr lang="zh-CN" altLang="en-US" sz="1400" kern="1200" dirty="0"/>
        </a:p>
      </dsp:txBody>
      <dsp:txXfrm>
        <a:off x="3090824" y="37020"/>
        <a:ext cx="2106518" cy="118990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567631-34E3-40E2-A3FB-9B397FEC9A3A}">
      <dsp:nvSpPr>
        <dsp:cNvPr id="0" name=""/>
        <dsp:cNvSpPr/>
      </dsp:nvSpPr>
      <dsp:spPr>
        <a:xfrm>
          <a:off x="7403" y="0"/>
          <a:ext cx="2212931" cy="12639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400" kern="1200" dirty="0"/>
            <a:t>Open App in </a:t>
          </a:r>
          <a:r>
            <a:rPr lang="en-US" altLang="zh-CN" sz="1400" kern="1200" dirty="0" err="1"/>
            <a:t>Wechat</a:t>
          </a:r>
          <a:endParaRPr lang="zh-CN" altLang="en-US" sz="1400" kern="1200" dirty="0"/>
        </a:p>
      </dsp:txBody>
      <dsp:txXfrm>
        <a:off x="44423" y="37020"/>
        <a:ext cx="2138891" cy="1189901"/>
      </dsp:txXfrm>
    </dsp:sp>
    <dsp:sp modelId="{710E490B-AB83-463D-BD0A-5E4676527B82}">
      <dsp:nvSpPr>
        <dsp:cNvPr id="0" name=""/>
        <dsp:cNvSpPr/>
      </dsp:nvSpPr>
      <dsp:spPr>
        <a:xfrm>
          <a:off x="2441628" y="357567"/>
          <a:ext cx="469141" cy="548806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lumMod val="60000"/>
            <a:lumOff val="4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0" tIns="0" rIns="0" bIns="0" numCol="1" spcCol="1270" rtlCol="0" anchor="ctr" anchorCtr="0">
          <a:noAutofit/>
        </a:bodyPr>
        <a:lstStyle/>
        <a:p>
          <a:pPr marL="0" lvl="0" algn="ctr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1400" kern="1200">
            <a:solidFill>
              <a:schemeClr val="lt1"/>
            </a:solidFill>
            <a:latin typeface="+mn-lt"/>
            <a:ea typeface="+mn-ea"/>
            <a:cs typeface="+mn-cs"/>
          </a:endParaRPr>
        </a:p>
      </dsp:txBody>
      <dsp:txXfrm>
        <a:off x="2441628" y="467328"/>
        <a:ext cx="328399" cy="329284"/>
      </dsp:txXfrm>
    </dsp:sp>
    <dsp:sp modelId="{7EE214F4-F8B1-49A1-904E-E056F16DC943}">
      <dsp:nvSpPr>
        <dsp:cNvPr id="0" name=""/>
        <dsp:cNvSpPr/>
      </dsp:nvSpPr>
      <dsp:spPr>
        <a:xfrm>
          <a:off x="3105507" y="0"/>
          <a:ext cx="2212931" cy="12639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400" kern="1200" dirty="0"/>
            <a:t>e-Meal Card</a:t>
          </a:r>
          <a:endParaRPr lang="zh-CN" altLang="en-US" sz="1400" kern="1200" dirty="0"/>
        </a:p>
      </dsp:txBody>
      <dsp:txXfrm>
        <a:off x="3142527" y="37020"/>
        <a:ext cx="2138891" cy="1189901"/>
      </dsp:txXfrm>
    </dsp:sp>
    <dsp:sp modelId="{41988445-06A3-489A-B843-6453B358A02B}">
      <dsp:nvSpPr>
        <dsp:cNvPr id="0" name=""/>
        <dsp:cNvSpPr/>
      </dsp:nvSpPr>
      <dsp:spPr>
        <a:xfrm>
          <a:off x="5539732" y="357567"/>
          <a:ext cx="469141" cy="548806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lumMod val="60000"/>
            <a:lumOff val="4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0" tIns="0" rIns="0" bIns="0" numCol="1" spcCol="1270" rtlCol="0" anchor="ctr" anchorCtr="0">
          <a:noAutofit/>
        </a:bodyPr>
        <a:lstStyle/>
        <a:p>
          <a:pPr marL="0" lvl="0" indent="0" algn="ctr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1400" kern="1200">
            <a:solidFill>
              <a:schemeClr val="lt1"/>
            </a:solidFill>
            <a:latin typeface="+mn-lt"/>
            <a:ea typeface="+mn-ea"/>
            <a:cs typeface="+mn-cs"/>
          </a:endParaRPr>
        </a:p>
      </dsp:txBody>
      <dsp:txXfrm>
        <a:off x="5539732" y="467328"/>
        <a:ext cx="328399" cy="329284"/>
      </dsp:txXfrm>
    </dsp:sp>
    <dsp:sp modelId="{9D087EC0-D9AC-48C4-AFB9-FBE0D43DC630}">
      <dsp:nvSpPr>
        <dsp:cNvPr id="0" name=""/>
        <dsp:cNvSpPr/>
      </dsp:nvSpPr>
      <dsp:spPr>
        <a:xfrm>
          <a:off x="6203611" y="0"/>
          <a:ext cx="2212931" cy="12639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400" kern="1200" dirty="0"/>
            <a:t>Show QR Code to Cashier</a:t>
          </a:r>
          <a:endParaRPr lang="zh-CN" altLang="en-US" sz="1400" kern="1200" dirty="0"/>
        </a:p>
      </dsp:txBody>
      <dsp:txXfrm>
        <a:off x="6240631" y="37020"/>
        <a:ext cx="2138891" cy="1189901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567631-34E3-40E2-A3FB-9B397FEC9A3A}">
      <dsp:nvSpPr>
        <dsp:cNvPr id="0" name=""/>
        <dsp:cNvSpPr/>
      </dsp:nvSpPr>
      <dsp:spPr>
        <a:xfrm>
          <a:off x="7403" y="0"/>
          <a:ext cx="2212931" cy="12639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400" kern="1200" dirty="0"/>
            <a:t>Open App in </a:t>
          </a:r>
          <a:r>
            <a:rPr lang="en-US" altLang="zh-CN" sz="1400" kern="1200" dirty="0" err="1"/>
            <a:t>Wechat</a:t>
          </a:r>
          <a:endParaRPr lang="zh-CN" altLang="en-US" sz="1400" kern="1200" dirty="0"/>
        </a:p>
      </dsp:txBody>
      <dsp:txXfrm>
        <a:off x="44423" y="37020"/>
        <a:ext cx="2138891" cy="1189901"/>
      </dsp:txXfrm>
    </dsp:sp>
    <dsp:sp modelId="{710E490B-AB83-463D-BD0A-5E4676527B82}">
      <dsp:nvSpPr>
        <dsp:cNvPr id="0" name=""/>
        <dsp:cNvSpPr/>
      </dsp:nvSpPr>
      <dsp:spPr>
        <a:xfrm>
          <a:off x="2441628" y="357567"/>
          <a:ext cx="469141" cy="548806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lumMod val="60000"/>
            <a:lumOff val="4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0" tIns="0" rIns="0" bIns="0" numCol="1" spcCol="1270" rtlCol="0" anchor="ctr" anchorCtr="0">
          <a:noAutofit/>
        </a:bodyPr>
        <a:lstStyle/>
        <a:p>
          <a:pPr marL="0" lvl="0" algn="ctr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1400" kern="1200">
            <a:solidFill>
              <a:schemeClr val="lt1"/>
            </a:solidFill>
            <a:latin typeface="+mn-lt"/>
            <a:ea typeface="+mn-ea"/>
            <a:cs typeface="+mn-cs"/>
          </a:endParaRPr>
        </a:p>
      </dsp:txBody>
      <dsp:txXfrm>
        <a:off x="2441628" y="467328"/>
        <a:ext cx="328399" cy="329284"/>
      </dsp:txXfrm>
    </dsp:sp>
    <dsp:sp modelId="{7EE214F4-F8B1-49A1-904E-E056F16DC943}">
      <dsp:nvSpPr>
        <dsp:cNvPr id="0" name=""/>
        <dsp:cNvSpPr/>
      </dsp:nvSpPr>
      <dsp:spPr>
        <a:xfrm>
          <a:off x="3105507" y="0"/>
          <a:ext cx="2212931" cy="12639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400" kern="1200" dirty="0"/>
            <a:t>Meal Card</a:t>
          </a:r>
          <a:endParaRPr lang="zh-CN" altLang="en-US" sz="1400" kern="1200" dirty="0"/>
        </a:p>
      </dsp:txBody>
      <dsp:txXfrm>
        <a:off x="3142527" y="37020"/>
        <a:ext cx="2138891" cy="1189901"/>
      </dsp:txXfrm>
    </dsp:sp>
    <dsp:sp modelId="{41988445-06A3-489A-B843-6453B358A02B}">
      <dsp:nvSpPr>
        <dsp:cNvPr id="0" name=""/>
        <dsp:cNvSpPr/>
      </dsp:nvSpPr>
      <dsp:spPr>
        <a:xfrm>
          <a:off x="5539732" y="357567"/>
          <a:ext cx="469141" cy="548806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lumMod val="60000"/>
            <a:lumOff val="4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0" tIns="0" rIns="0" bIns="0" numCol="1" spcCol="1270" rtlCol="0" anchor="ctr" anchorCtr="0">
          <a:noAutofit/>
        </a:bodyPr>
        <a:lstStyle/>
        <a:p>
          <a:pPr marL="0" lvl="0" indent="0" algn="ctr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1400" kern="1200">
            <a:solidFill>
              <a:schemeClr val="lt1"/>
            </a:solidFill>
            <a:latin typeface="+mn-lt"/>
            <a:ea typeface="+mn-ea"/>
            <a:cs typeface="+mn-cs"/>
          </a:endParaRPr>
        </a:p>
      </dsp:txBody>
      <dsp:txXfrm>
        <a:off x="5539732" y="467328"/>
        <a:ext cx="328399" cy="329284"/>
      </dsp:txXfrm>
    </dsp:sp>
    <dsp:sp modelId="{9D087EC0-D9AC-48C4-AFB9-FBE0D43DC630}">
      <dsp:nvSpPr>
        <dsp:cNvPr id="0" name=""/>
        <dsp:cNvSpPr/>
      </dsp:nvSpPr>
      <dsp:spPr>
        <a:xfrm>
          <a:off x="6203611" y="0"/>
          <a:ext cx="2212931" cy="12639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400" kern="1200" dirty="0"/>
            <a:t>Loss or Gain</a:t>
          </a:r>
          <a:endParaRPr lang="zh-CN" altLang="en-US" sz="1400" kern="1200" dirty="0"/>
        </a:p>
      </dsp:txBody>
      <dsp:txXfrm>
        <a:off x="6240631" y="37020"/>
        <a:ext cx="2138891" cy="11899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="" xmlns:a16="http://schemas.microsoft.com/office/drawing/2014/main" id="{5F27FFFB-AB4D-46E1-B4D7-2750322CF84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0A3FBE93-F7BB-43EB-BD12-E721F933B7D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493419-DE38-4689-9BAE-B74DC1F27153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16F9E29F-2746-4D56-BEA5-931D611A4D3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B87BB5C3-E7AB-4795-948F-30E799D5772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440B94-B5A3-4ED7-9832-6321377F8F0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8060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FE2056-4E9E-4B4F-9F4B-90033BB401C1}" type="datetimeFigureOut">
              <a:rPr lang="en-US" smtClean="0"/>
              <a:t>3/30/2021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48428E-2496-4F2A-AEB8-D067BEDF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8816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561529"/>
            <a:ext cx="7539625" cy="257392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Compass ePOS Solution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448800" y="6600608"/>
            <a:ext cx="2743200" cy="257392"/>
          </a:xfrm>
        </p:spPr>
        <p:txBody>
          <a:bodyPr/>
          <a:lstStyle/>
          <a:p>
            <a:fld id="{CFDB708F-B4C1-4128-94A9-E69E7C2A5029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 flipV="1">
            <a:off x="0" y="723111"/>
            <a:ext cx="12192000" cy="206"/>
          </a:xfrm>
          <a:prstGeom prst="straightConnector1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048000" cy="704850"/>
          </a:xfrm>
          <a:prstGeom prst="rect">
            <a:avLst/>
          </a:prstGeom>
        </p:spPr>
      </p:pic>
      <p:cxnSp>
        <p:nvCxnSpPr>
          <p:cNvPr id="11" name="Straight Connector 10"/>
          <p:cNvCxnSpPr/>
          <p:nvPr userDrawn="1"/>
        </p:nvCxnSpPr>
        <p:spPr>
          <a:xfrm>
            <a:off x="0" y="6530214"/>
            <a:ext cx="12192000" cy="12526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18712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Compass ePOS Solution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B708F-B4C1-4128-94A9-E69E7C2A50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0011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Compass ePOS Solution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B708F-B4C1-4128-94A9-E69E7C2A50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0952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Compass ePOS Solution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B708F-B4C1-4128-94A9-E69E7C2A50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613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Compass ePOS Solution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B708F-B4C1-4128-94A9-E69E7C2A50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25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Compass ePOS Solution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B708F-B4C1-4128-94A9-E69E7C2A50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4960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Compass ePOS Solution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B708F-B4C1-4128-94A9-E69E7C2A50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1236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Compass ePOS Solution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B708F-B4C1-4128-94A9-E69E7C2A50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687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Compass ePOS Solution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B708F-B4C1-4128-94A9-E69E7C2A50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9913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Compass ePOS Solution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B708F-B4C1-4128-94A9-E69E7C2A50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4194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Compass ePOS Solution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B708F-B4C1-4128-94A9-E69E7C2A50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6589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Compass ePOS Solution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DB708F-B4C1-4128-94A9-E69E7C2A50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589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microsoft.com/office/2007/relationships/diagramDrawing" Target="../diagrams/drawing2.xml"/><Relationship Id="rId3" Type="http://schemas.openxmlformats.org/officeDocument/2006/relationships/diagramLayout" Target="../diagrams/layout1.xml"/><Relationship Id="rId7" Type="http://schemas.openxmlformats.org/officeDocument/2006/relationships/image" Target="../media/image2.jpg"/><Relationship Id="rId12" Type="http://schemas.openxmlformats.org/officeDocument/2006/relationships/diagramColors" Target="../diagrams/colors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11" Type="http://schemas.openxmlformats.org/officeDocument/2006/relationships/diagramQuickStyle" Target="../diagrams/quickStyle2.xml"/><Relationship Id="rId5" Type="http://schemas.openxmlformats.org/officeDocument/2006/relationships/diagramColors" Target="../diagrams/colors1.xml"/><Relationship Id="rId10" Type="http://schemas.openxmlformats.org/officeDocument/2006/relationships/diagramLayout" Target="../diagrams/layout2.xml"/><Relationship Id="rId4" Type="http://schemas.openxmlformats.org/officeDocument/2006/relationships/diagramQuickStyle" Target="../diagrams/quickStyle1.xml"/><Relationship Id="rId9" Type="http://schemas.openxmlformats.org/officeDocument/2006/relationships/diagramData" Target="../diagrams/data2.xml"/><Relationship Id="rId1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diagramLayout" Target="../diagrams/layout3.xml"/><Relationship Id="rId7" Type="http://schemas.openxmlformats.org/officeDocument/2006/relationships/image" Target="../media/image5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diagramLayout" Target="../diagrams/layout4.xml"/><Relationship Id="rId7" Type="http://schemas.openxmlformats.org/officeDocument/2006/relationships/image" Target="../media/image5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10" Type="http://schemas.openxmlformats.org/officeDocument/2006/relationships/image" Target="../media/image9.jpeg"/><Relationship Id="rId4" Type="http://schemas.openxmlformats.org/officeDocument/2006/relationships/diagramQuickStyle" Target="../diagrams/quickStyle4.xml"/><Relationship Id="rId9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12" Type="http://schemas.openxmlformats.org/officeDocument/2006/relationships/image" Target="../media/image14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5.xml"/><Relationship Id="rId11" Type="http://schemas.openxmlformats.org/officeDocument/2006/relationships/image" Target="../media/image13.png"/><Relationship Id="rId5" Type="http://schemas.openxmlformats.org/officeDocument/2006/relationships/diagramQuickStyle" Target="../diagrams/quickStyle5.xml"/><Relationship Id="rId10" Type="http://schemas.openxmlformats.org/officeDocument/2006/relationships/image" Target="../media/image12.png"/><Relationship Id="rId4" Type="http://schemas.openxmlformats.org/officeDocument/2006/relationships/diagramLayout" Target="../diagrams/layout5.xml"/><Relationship Id="rId9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diagramLayout" Target="../diagrams/layout6.xml"/><Relationship Id="rId7" Type="http://schemas.openxmlformats.org/officeDocument/2006/relationships/image" Target="../media/image5.jpe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diagramLayout" Target="../diagrams/layout7.xml"/><Relationship Id="rId7" Type="http://schemas.openxmlformats.org/officeDocument/2006/relationships/image" Target="../media/image5.jpe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7.xml"/><Relationship Id="rId11" Type="http://schemas.openxmlformats.org/officeDocument/2006/relationships/image" Target="../media/image19.png"/><Relationship Id="rId5" Type="http://schemas.openxmlformats.org/officeDocument/2006/relationships/diagramColors" Target="../diagrams/colors7.xml"/><Relationship Id="rId10" Type="http://schemas.openxmlformats.org/officeDocument/2006/relationships/image" Target="../media/image18.png"/><Relationship Id="rId4" Type="http://schemas.openxmlformats.org/officeDocument/2006/relationships/diagramQuickStyle" Target="../diagrams/quickStyle7.xml"/><Relationship Id="rId9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7800" y="1676399"/>
            <a:ext cx="11836400" cy="346605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/>
              <a:t>Compass </a:t>
            </a:r>
            <a:r>
              <a:rPr lang="en-US" dirty="0" err="1"/>
              <a:t>ePOS</a:t>
            </a:r>
            <a:r>
              <a:rPr lang="en-US" dirty="0"/>
              <a:t> Solution</a:t>
            </a:r>
            <a:br>
              <a:rPr lang="en-US" dirty="0"/>
            </a:br>
            <a:r>
              <a:rPr lang="en-US" altLang="zh-CN" dirty="0" smtClean="0"/>
              <a:t>App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Compass ePOS Solution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B708F-B4C1-4128-94A9-E69E7C2A502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0589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Compass ePOS Solution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B708F-B4C1-4128-94A9-E69E7C2A5029}" type="slidenum">
              <a:rPr lang="en-US" smtClean="0"/>
              <a:t>2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340561" y="184870"/>
            <a:ext cx="51990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Bind Account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A9371B8C-B557-4159-BA76-62E74167D565}"/>
              </a:ext>
            </a:extLst>
          </p:cNvPr>
          <p:cNvSpPr/>
          <p:nvPr/>
        </p:nvSpPr>
        <p:spPr>
          <a:xfrm>
            <a:off x="355133" y="821518"/>
            <a:ext cx="11737671" cy="4234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/>
              <a:t>Consumers/Parents need to bind account at first and then access functionalities in App. There are 2 ways to bind account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7ECF7260-1626-446F-BE86-6EB5E4802D11}"/>
              </a:ext>
            </a:extLst>
          </p:cNvPr>
          <p:cNvSpPr txBox="1">
            <a:spLocks/>
          </p:cNvSpPr>
          <p:nvPr/>
        </p:nvSpPr>
        <p:spPr>
          <a:xfrm>
            <a:off x="444862" y="1354218"/>
            <a:ext cx="5142205" cy="42344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en-US" altLang="zh-CN" sz="1600" dirty="0">
                <a:solidFill>
                  <a:schemeClr val="accent5">
                    <a:lumMod val="75000"/>
                  </a:schemeClr>
                </a:solidFill>
              </a:rPr>
              <a:t>Bind Account Onsite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2C72B783-EE67-4530-930F-B7FCAC7EF28F}"/>
              </a:ext>
            </a:extLst>
          </p:cNvPr>
          <p:cNvSpPr txBox="1">
            <a:spLocks/>
          </p:cNvSpPr>
          <p:nvPr/>
        </p:nvSpPr>
        <p:spPr>
          <a:xfrm>
            <a:off x="6096000" y="1354217"/>
            <a:ext cx="5142205" cy="42344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en-US" altLang="zh-CN" sz="1600" dirty="0">
                <a:solidFill>
                  <a:schemeClr val="accent5">
                    <a:lumMod val="75000"/>
                  </a:schemeClr>
                </a:solidFill>
              </a:rPr>
              <a:t>Bind Account Remotely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="" xmlns:a16="http://schemas.microsoft.com/office/drawing/2014/main" id="{ABC846BD-EEA4-4641-A1AD-E45DFA08ADC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69374023"/>
              </p:ext>
            </p:extLst>
          </p:nvPr>
        </p:nvGraphicFramePr>
        <p:xfrm>
          <a:off x="444862" y="1777667"/>
          <a:ext cx="5142205" cy="13514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1" name="Picture 10" descr="Shape, circle&#10;&#10;Description automatically generated">
            <a:extLst>
              <a:ext uri="{FF2B5EF4-FFF2-40B4-BE49-F238E27FC236}">
                <a16:creationId xmlns="" xmlns:a16="http://schemas.microsoft.com/office/drawing/2014/main" id="{D2862FDA-EEB9-48B2-A0FC-22C6DE7C5F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133" y="3129094"/>
            <a:ext cx="1870745" cy="187074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805501E7-4D13-46A6-A009-5EEDEEB7CC9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74388" y="3326371"/>
            <a:ext cx="1495238" cy="1476190"/>
          </a:xfrm>
          <a:prstGeom prst="rect">
            <a:avLst/>
          </a:prstGeom>
        </p:spPr>
      </p:pic>
      <p:sp>
        <p:nvSpPr>
          <p:cNvPr id="15" name="Arrow: Right 14">
            <a:extLst>
              <a:ext uri="{FF2B5EF4-FFF2-40B4-BE49-F238E27FC236}">
                <a16:creationId xmlns="" xmlns:a16="http://schemas.microsoft.com/office/drawing/2014/main" id="{35208370-627D-493E-BB79-78DF45E6CE6C}"/>
              </a:ext>
            </a:extLst>
          </p:cNvPr>
          <p:cNvSpPr/>
          <p:nvPr/>
        </p:nvSpPr>
        <p:spPr>
          <a:xfrm>
            <a:off x="2508308" y="3909270"/>
            <a:ext cx="1495238" cy="453005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/>
              <a:t>Scan by </a:t>
            </a:r>
            <a:r>
              <a:rPr lang="en-US" altLang="zh-CN" sz="1400" dirty="0" err="1"/>
              <a:t>Wechat</a:t>
            </a:r>
            <a:endParaRPr lang="zh-CN" altLang="en-US" sz="1400" dirty="0"/>
          </a:p>
        </p:txBody>
      </p:sp>
      <p:graphicFrame>
        <p:nvGraphicFramePr>
          <p:cNvPr id="16" name="Diagram 15">
            <a:extLst>
              <a:ext uri="{FF2B5EF4-FFF2-40B4-BE49-F238E27FC236}">
                <a16:creationId xmlns="" xmlns:a16="http://schemas.microsoft.com/office/drawing/2014/main" id="{D62EA8AC-5966-4BAA-9325-960DCA796F1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34514941"/>
              </p:ext>
            </p:extLst>
          </p:nvPr>
        </p:nvGraphicFramePr>
        <p:xfrm>
          <a:off x="6095999" y="1957084"/>
          <a:ext cx="5142205" cy="9115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17" name="Picture 16">
            <a:extLst>
              <a:ext uri="{FF2B5EF4-FFF2-40B4-BE49-F238E27FC236}">
                <a16:creationId xmlns="" xmlns:a16="http://schemas.microsoft.com/office/drawing/2014/main" id="{FC4C9C9D-43B3-42DE-B9C7-35CFC68EE40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350601" y="3343988"/>
            <a:ext cx="1571539" cy="144109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="" xmlns:a16="http://schemas.microsoft.com/office/drawing/2014/main" id="{9067CAD8-1655-4C2D-8F13-ED60408A888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83692" y="3251308"/>
            <a:ext cx="1495238" cy="1476190"/>
          </a:xfrm>
          <a:prstGeom prst="rect">
            <a:avLst/>
          </a:prstGeom>
        </p:spPr>
      </p:pic>
      <p:sp>
        <p:nvSpPr>
          <p:cNvPr id="19" name="Arrow: Right 18">
            <a:extLst>
              <a:ext uri="{FF2B5EF4-FFF2-40B4-BE49-F238E27FC236}">
                <a16:creationId xmlns="" xmlns:a16="http://schemas.microsoft.com/office/drawing/2014/main" id="{6D20DD91-C587-4562-B50A-64A40A2FC69E}"/>
              </a:ext>
            </a:extLst>
          </p:cNvPr>
          <p:cNvSpPr/>
          <p:nvPr/>
        </p:nvSpPr>
        <p:spPr>
          <a:xfrm>
            <a:off x="8057956" y="3837963"/>
            <a:ext cx="1495238" cy="453005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/>
              <a:t>Scan by </a:t>
            </a:r>
            <a:r>
              <a:rPr lang="en-US" altLang="zh-CN" sz="1400" dirty="0" err="1"/>
              <a:t>Wechat</a:t>
            </a:r>
            <a:endParaRPr lang="zh-CN" altLang="en-US" sz="1400" dirty="0"/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0E9DE7C5-1243-4659-AD21-4B58F0F7F196}"/>
              </a:ext>
            </a:extLst>
          </p:cNvPr>
          <p:cNvSpPr txBox="1">
            <a:spLocks/>
          </p:cNvSpPr>
          <p:nvPr/>
        </p:nvSpPr>
        <p:spPr>
          <a:xfrm>
            <a:off x="444862" y="5503782"/>
            <a:ext cx="10734068" cy="8947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altLang="zh-CN" sz="1200" dirty="0">
                <a:solidFill>
                  <a:schemeClr val="accent5">
                    <a:lumMod val="75000"/>
                  </a:schemeClr>
                </a:solidFill>
              </a:rPr>
              <a:t>Tips:</a:t>
            </a:r>
          </a:p>
          <a:p>
            <a:pPr marL="228600" lvl="0" indent="-228600">
              <a:lnSpc>
                <a:spcPct val="150000"/>
              </a:lnSpc>
              <a:buAutoNum type="arabicPeriod"/>
            </a:pPr>
            <a:r>
              <a:rPr lang="en-US" altLang="zh-CN" sz="1200" dirty="0">
                <a:solidFill>
                  <a:schemeClr val="accent5">
                    <a:lumMod val="75000"/>
                  </a:schemeClr>
                </a:solidFill>
              </a:rPr>
              <a:t>If you don’t take meal card, you can get support from cashier with providing your name, our cashier can support you to inquiry by name and print out QR code</a:t>
            </a:r>
          </a:p>
          <a:p>
            <a:pPr marL="228600" lvl="0" indent="-228600">
              <a:lnSpc>
                <a:spcPct val="150000"/>
              </a:lnSpc>
              <a:buAutoNum type="arabicPeriod"/>
            </a:pPr>
            <a:r>
              <a:rPr lang="en-US" altLang="zh-CN" sz="1200" dirty="0">
                <a:solidFill>
                  <a:schemeClr val="accent5">
                    <a:lumMod val="75000"/>
                  </a:schemeClr>
                </a:solidFill>
              </a:rPr>
              <a:t>Each account has own individual QR code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0D4E7AB1-8F53-40F2-B1D6-0D29472F2D1E}"/>
              </a:ext>
            </a:extLst>
          </p:cNvPr>
          <p:cNvSpPr/>
          <p:nvPr/>
        </p:nvSpPr>
        <p:spPr>
          <a:xfrm>
            <a:off x="805343" y="3582099"/>
            <a:ext cx="1149292" cy="11086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Rectangle 20">
            <a:extLst>
              <a:ext uri="{FF2B5EF4-FFF2-40B4-BE49-F238E27FC236}">
                <a16:creationId xmlns="" xmlns:a16="http://schemas.microsoft.com/office/drawing/2014/main" id="{A8839390-E6F2-48C4-B626-1CC31D7C060C}"/>
              </a:ext>
            </a:extLst>
          </p:cNvPr>
          <p:cNvSpPr/>
          <p:nvPr/>
        </p:nvSpPr>
        <p:spPr>
          <a:xfrm>
            <a:off x="6602534" y="3490145"/>
            <a:ext cx="1014670" cy="9401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03885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Compass ePOS Solution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B708F-B4C1-4128-94A9-E69E7C2A5029}" type="slidenum">
              <a:rPr lang="en-US" smtClean="0"/>
              <a:t>3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340561" y="184870"/>
            <a:ext cx="51990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Switch Account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A9371B8C-B557-4159-BA76-62E74167D565}"/>
              </a:ext>
            </a:extLst>
          </p:cNvPr>
          <p:cNvSpPr/>
          <p:nvPr/>
        </p:nvSpPr>
        <p:spPr>
          <a:xfrm>
            <a:off x="355133" y="821518"/>
            <a:ext cx="11737671" cy="4234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/>
              <a:t>Consumers/Parents can switch account if have multi accounts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="" xmlns:a16="http://schemas.microsoft.com/office/drawing/2014/main" id="{ABC846BD-EEA4-4641-A1AD-E45DFA08ADC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83173081"/>
              </p:ext>
            </p:extLst>
          </p:nvPr>
        </p:nvGraphicFramePr>
        <p:xfrm>
          <a:off x="392882" y="1244966"/>
          <a:ext cx="5115407" cy="13210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" name="Picture 9" descr="Graphical user interface, application&#10;&#10;Description automatically generated">
            <a:extLst>
              <a:ext uri="{FF2B5EF4-FFF2-40B4-BE49-F238E27FC236}">
                <a16:creationId xmlns="" xmlns:a16="http://schemas.microsoft.com/office/drawing/2014/main" id="{030EBDF1-4C43-4819-B05D-4F14C8F891C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882" y="2588852"/>
            <a:ext cx="2123813" cy="3775668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="" xmlns:a16="http://schemas.microsoft.com/office/drawing/2014/main" id="{8CF61D65-3028-4602-8A79-E4A3122D640D}"/>
              </a:ext>
            </a:extLst>
          </p:cNvPr>
          <p:cNvSpPr/>
          <p:nvPr/>
        </p:nvSpPr>
        <p:spPr>
          <a:xfrm>
            <a:off x="489667" y="3733313"/>
            <a:ext cx="1028739" cy="25733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="" xmlns:a16="http://schemas.microsoft.com/office/drawing/2014/main" id="{A9F2CC7F-507E-4189-8778-FB64699A45D0}"/>
              </a:ext>
            </a:extLst>
          </p:cNvPr>
          <p:cNvCxnSpPr>
            <a:cxnSpLocks/>
          </p:cNvCxnSpPr>
          <p:nvPr/>
        </p:nvCxnSpPr>
        <p:spPr>
          <a:xfrm flipV="1">
            <a:off x="1534619" y="3852400"/>
            <a:ext cx="1855200" cy="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="" xmlns:a16="http://schemas.microsoft.com/office/drawing/2014/main" id="{26D38CD1-8DE5-4234-934C-B65D1222BC0B}"/>
              </a:ext>
            </a:extLst>
          </p:cNvPr>
          <p:cNvCxnSpPr>
            <a:cxnSpLocks/>
            <a:endCxn id="31" idx="1"/>
          </p:cNvCxnSpPr>
          <p:nvPr/>
        </p:nvCxnSpPr>
        <p:spPr>
          <a:xfrm>
            <a:off x="5508289" y="3733313"/>
            <a:ext cx="948437" cy="81658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BD25C1A5-9799-48A7-8D0C-196194AEB35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9821" y="2607481"/>
            <a:ext cx="2118468" cy="3766165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A9EFAC7F-747E-444D-A6FA-96D2BBA59741}"/>
              </a:ext>
            </a:extLst>
          </p:cNvPr>
          <p:cNvSpPr txBox="1">
            <a:spLocks/>
          </p:cNvSpPr>
          <p:nvPr/>
        </p:nvSpPr>
        <p:spPr>
          <a:xfrm>
            <a:off x="6456726" y="4379530"/>
            <a:ext cx="3987568" cy="34073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altLang="zh-CN" sz="1200" dirty="0">
                <a:solidFill>
                  <a:schemeClr val="accent5">
                    <a:lumMod val="75000"/>
                  </a:schemeClr>
                </a:solidFill>
              </a:rPr>
              <a:t>Click account card to switch to another account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="" xmlns:a16="http://schemas.microsoft.com/office/drawing/2014/main" id="{4598D323-F6EB-4B82-92A5-0C71C82FD11C}"/>
              </a:ext>
            </a:extLst>
          </p:cNvPr>
          <p:cNvSpPr/>
          <p:nvPr/>
        </p:nvSpPr>
        <p:spPr>
          <a:xfrm>
            <a:off x="3420316" y="3355662"/>
            <a:ext cx="2015750" cy="4967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DE622F26-DF96-4925-A49C-5361C516F915}"/>
              </a:ext>
            </a:extLst>
          </p:cNvPr>
          <p:cNvSpPr/>
          <p:nvPr/>
        </p:nvSpPr>
        <p:spPr>
          <a:xfrm>
            <a:off x="392882" y="2910980"/>
            <a:ext cx="1141737" cy="25733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456ECB2B-4051-4766-A9FD-F577597AAC4A}"/>
              </a:ext>
            </a:extLst>
          </p:cNvPr>
          <p:cNvSpPr/>
          <p:nvPr/>
        </p:nvSpPr>
        <p:spPr>
          <a:xfrm>
            <a:off x="883919" y="2693661"/>
            <a:ext cx="726767" cy="25733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68828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Compass ePOS Solution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B708F-B4C1-4128-94A9-E69E7C2A5029}" type="slidenum">
              <a:rPr lang="en-US" smtClean="0"/>
              <a:t>4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340561" y="184870"/>
            <a:ext cx="51990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Top-up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A9371B8C-B557-4159-BA76-62E74167D565}"/>
              </a:ext>
            </a:extLst>
          </p:cNvPr>
          <p:cNvSpPr/>
          <p:nvPr/>
        </p:nvSpPr>
        <p:spPr>
          <a:xfrm>
            <a:off x="355133" y="821518"/>
            <a:ext cx="11737671" cy="4234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/>
              <a:t>Consumers/Parents can top-up remotely via App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="" xmlns:a16="http://schemas.microsoft.com/office/drawing/2014/main" id="{ABC846BD-EEA4-4641-A1AD-E45DFA08ADCB}"/>
              </a:ext>
            </a:extLst>
          </p:cNvPr>
          <p:cNvGraphicFramePr/>
          <p:nvPr>
            <p:extLst/>
          </p:nvPr>
        </p:nvGraphicFramePr>
        <p:xfrm>
          <a:off x="392884" y="1244967"/>
          <a:ext cx="11406232" cy="13438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" name="Picture 9" descr="Graphical user interface, application&#10;&#10;Description automatically generated">
            <a:extLst>
              <a:ext uri="{FF2B5EF4-FFF2-40B4-BE49-F238E27FC236}">
                <a16:creationId xmlns="" xmlns:a16="http://schemas.microsoft.com/office/drawing/2014/main" id="{030EBDF1-4C43-4819-B05D-4F14C8F891C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182" y="2588851"/>
            <a:ext cx="2123813" cy="3775668"/>
          </a:xfrm>
          <a:prstGeom prst="rect">
            <a:avLst/>
          </a:prstGeom>
        </p:spPr>
      </p:pic>
      <p:pic>
        <p:nvPicPr>
          <p:cNvPr id="14" name="Picture 13" descr="Graphical user interface, application&#10;&#10;Description automatically generated">
            <a:extLst>
              <a:ext uri="{FF2B5EF4-FFF2-40B4-BE49-F238E27FC236}">
                <a16:creationId xmlns="" xmlns:a16="http://schemas.microsoft.com/office/drawing/2014/main" id="{829315F7-24FB-4D9A-8807-D24FF9DD5D0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4457" y="2588852"/>
            <a:ext cx="2123813" cy="3775667"/>
          </a:xfrm>
          <a:prstGeom prst="rect">
            <a:avLst/>
          </a:prstGeom>
        </p:spPr>
      </p:pic>
      <p:pic>
        <p:nvPicPr>
          <p:cNvPr id="23" name="Picture 22" descr="Graphical user interface, application&#10;&#10;Description automatically generated">
            <a:extLst>
              <a:ext uri="{FF2B5EF4-FFF2-40B4-BE49-F238E27FC236}">
                <a16:creationId xmlns="" xmlns:a16="http://schemas.microsoft.com/office/drawing/2014/main" id="{3037FA99-1E08-4402-ABA2-17A65E520DB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3732" y="2588851"/>
            <a:ext cx="2123813" cy="3775667"/>
          </a:xfrm>
          <a:prstGeom prst="rect">
            <a:avLst/>
          </a:prstGeom>
        </p:spPr>
      </p:pic>
      <p:pic>
        <p:nvPicPr>
          <p:cNvPr id="25" name="Picture 24" descr="Graphical user interface, application&#10;&#10;Description automatically generated">
            <a:extLst>
              <a:ext uri="{FF2B5EF4-FFF2-40B4-BE49-F238E27FC236}">
                <a16:creationId xmlns="" xmlns:a16="http://schemas.microsoft.com/office/drawing/2014/main" id="{FB26ECC2-0232-4B13-BBA0-9ACA8F6211D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5532" y="2607481"/>
            <a:ext cx="2123813" cy="3775667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="" xmlns:a16="http://schemas.microsoft.com/office/drawing/2014/main" id="{8CF61D65-3028-4602-8A79-E4A3122D640D}"/>
              </a:ext>
            </a:extLst>
          </p:cNvPr>
          <p:cNvSpPr/>
          <p:nvPr/>
        </p:nvSpPr>
        <p:spPr>
          <a:xfrm>
            <a:off x="484598" y="4253218"/>
            <a:ext cx="622749" cy="48656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Rectangle 26">
            <a:extLst>
              <a:ext uri="{FF2B5EF4-FFF2-40B4-BE49-F238E27FC236}">
                <a16:creationId xmlns="" xmlns:a16="http://schemas.microsoft.com/office/drawing/2014/main" id="{A29D7D39-A61F-4355-A643-35D3E678CE2E}"/>
              </a:ext>
            </a:extLst>
          </p:cNvPr>
          <p:cNvSpPr/>
          <p:nvPr/>
        </p:nvSpPr>
        <p:spPr>
          <a:xfrm>
            <a:off x="3617426" y="3566719"/>
            <a:ext cx="1938319" cy="74522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Rectangle 27">
            <a:extLst>
              <a:ext uri="{FF2B5EF4-FFF2-40B4-BE49-F238E27FC236}">
                <a16:creationId xmlns="" xmlns:a16="http://schemas.microsoft.com/office/drawing/2014/main" id="{2A636B4A-E2CC-4950-8629-F3CE1E15AF88}"/>
              </a:ext>
            </a:extLst>
          </p:cNvPr>
          <p:cNvSpPr/>
          <p:nvPr/>
        </p:nvSpPr>
        <p:spPr>
          <a:xfrm>
            <a:off x="4218727" y="4352846"/>
            <a:ext cx="1337018" cy="26636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Rectangle 28">
            <a:extLst>
              <a:ext uri="{FF2B5EF4-FFF2-40B4-BE49-F238E27FC236}">
                <a16:creationId xmlns="" xmlns:a16="http://schemas.microsoft.com/office/drawing/2014/main" id="{B2774CBE-D4D9-41A5-903A-770BCE6745A3}"/>
              </a:ext>
            </a:extLst>
          </p:cNvPr>
          <p:cNvSpPr/>
          <p:nvPr/>
        </p:nvSpPr>
        <p:spPr>
          <a:xfrm>
            <a:off x="3668502" y="5369752"/>
            <a:ext cx="1767564" cy="48656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Rectangle 29">
            <a:extLst>
              <a:ext uri="{FF2B5EF4-FFF2-40B4-BE49-F238E27FC236}">
                <a16:creationId xmlns="" xmlns:a16="http://schemas.microsoft.com/office/drawing/2014/main" id="{59BB9EF4-98F0-4E7D-876A-FA3D2ABE9AD1}"/>
              </a:ext>
            </a:extLst>
          </p:cNvPr>
          <p:cNvSpPr/>
          <p:nvPr/>
        </p:nvSpPr>
        <p:spPr>
          <a:xfrm>
            <a:off x="6737891" y="5369752"/>
            <a:ext cx="1802102" cy="48656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Rectangle 30">
            <a:extLst>
              <a:ext uri="{FF2B5EF4-FFF2-40B4-BE49-F238E27FC236}">
                <a16:creationId xmlns="" xmlns:a16="http://schemas.microsoft.com/office/drawing/2014/main" id="{E6F6454A-EE90-4929-8C40-DB600AD77692}"/>
              </a:ext>
            </a:extLst>
          </p:cNvPr>
          <p:cNvSpPr/>
          <p:nvPr/>
        </p:nvSpPr>
        <p:spPr>
          <a:xfrm>
            <a:off x="9839721" y="4375932"/>
            <a:ext cx="1867681" cy="48656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="" xmlns:a16="http://schemas.microsoft.com/office/drawing/2014/main" id="{A9F2CC7F-507E-4189-8778-FB64699A45D0}"/>
              </a:ext>
            </a:extLst>
          </p:cNvPr>
          <p:cNvCxnSpPr/>
          <p:nvPr/>
        </p:nvCxnSpPr>
        <p:spPr>
          <a:xfrm flipV="1">
            <a:off x="1182848" y="4001549"/>
            <a:ext cx="2321609" cy="55367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="" xmlns:a16="http://schemas.microsoft.com/office/drawing/2014/main" id="{55C1609B-5642-4288-BC7F-AF6F4578B109}"/>
              </a:ext>
            </a:extLst>
          </p:cNvPr>
          <p:cNvCxnSpPr>
            <a:cxnSpLocks/>
          </p:cNvCxnSpPr>
          <p:nvPr/>
        </p:nvCxnSpPr>
        <p:spPr>
          <a:xfrm flipH="1">
            <a:off x="4815281" y="4640512"/>
            <a:ext cx="286804" cy="72924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="" xmlns:a16="http://schemas.microsoft.com/office/drawing/2014/main" id="{F62E5805-90B2-4E40-A530-6D3249689B36}"/>
              </a:ext>
            </a:extLst>
          </p:cNvPr>
          <p:cNvCxnSpPr>
            <a:cxnSpLocks/>
            <a:stCxn id="29" idx="3"/>
            <a:endCxn id="30" idx="1"/>
          </p:cNvCxnSpPr>
          <p:nvPr/>
        </p:nvCxnSpPr>
        <p:spPr>
          <a:xfrm>
            <a:off x="5436066" y="5613033"/>
            <a:ext cx="1301825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="" xmlns:a16="http://schemas.microsoft.com/office/drawing/2014/main" id="{719AD2C7-9691-4732-B0C3-095A9429BD18}"/>
              </a:ext>
            </a:extLst>
          </p:cNvPr>
          <p:cNvCxnSpPr>
            <a:cxnSpLocks/>
            <a:stCxn id="30" idx="3"/>
            <a:endCxn id="31" idx="1"/>
          </p:cNvCxnSpPr>
          <p:nvPr/>
        </p:nvCxnSpPr>
        <p:spPr>
          <a:xfrm flipV="1">
            <a:off x="8539993" y="4619213"/>
            <a:ext cx="1299728" cy="99382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="" xmlns:a16="http://schemas.microsoft.com/office/drawing/2014/main" id="{98F8CFF6-1D59-4881-A42A-DC8AFC27EA20}"/>
              </a:ext>
            </a:extLst>
          </p:cNvPr>
          <p:cNvSpPr txBox="1"/>
          <p:nvPr/>
        </p:nvSpPr>
        <p:spPr>
          <a:xfrm>
            <a:off x="9732895" y="4976490"/>
            <a:ext cx="208133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/>
              <a:t>Pay Now to pay by </a:t>
            </a:r>
            <a:r>
              <a:rPr lang="en-US" altLang="zh-CN" sz="1100" dirty="0" err="1"/>
              <a:t>Wechat</a:t>
            </a:r>
            <a:endParaRPr lang="zh-CN" altLang="en-US" sz="1100" dirty="0"/>
          </a:p>
        </p:txBody>
      </p:sp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DE622F26-DF96-4925-A49C-5361C516F915}"/>
              </a:ext>
            </a:extLst>
          </p:cNvPr>
          <p:cNvSpPr/>
          <p:nvPr/>
        </p:nvSpPr>
        <p:spPr>
          <a:xfrm>
            <a:off x="468951" y="2896127"/>
            <a:ext cx="1141737" cy="25733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4" name="Rectangle 23">
            <a:extLst>
              <a:ext uri="{FF2B5EF4-FFF2-40B4-BE49-F238E27FC236}">
                <a16:creationId xmlns="" xmlns:a16="http://schemas.microsoft.com/office/drawing/2014/main" id="{456ECB2B-4051-4766-A9FD-F577597AAC4A}"/>
              </a:ext>
            </a:extLst>
          </p:cNvPr>
          <p:cNvSpPr/>
          <p:nvPr/>
        </p:nvSpPr>
        <p:spPr>
          <a:xfrm>
            <a:off x="883921" y="2678156"/>
            <a:ext cx="726767" cy="25733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36353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Graphical user interface, application&#10;&#10;Description automatically generated">
            <a:extLst>
              <a:ext uri="{FF2B5EF4-FFF2-40B4-BE49-F238E27FC236}">
                <a16:creationId xmlns="" xmlns:a16="http://schemas.microsoft.com/office/drawing/2014/main" id="{4FD1C522-F93A-4E9F-BCEE-A9853FA97EE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5282" y="2588851"/>
            <a:ext cx="2123813" cy="3775668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Compass ePOS Solution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B708F-B4C1-4128-94A9-E69E7C2A5029}" type="slidenum">
              <a:rPr lang="en-US" smtClean="0"/>
              <a:t>5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340561" y="184870"/>
            <a:ext cx="51990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Transaction Inquiry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A9371B8C-B557-4159-BA76-62E74167D565}"/>
              </a:ext>
            </a:extLst>
          </p:cNvPr>
          <p:cNvSpPr/>
          <p:nvPr/>
        </p:nvSpPr>
        <p:spPr>
          <a:xfrm>
            <a:off x="355133" y="821518"/>
            <a:ext cx="11737671" cy="4234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/>
              <a:t>Consumers/Parents can inquiry transactions via App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="" xmlns:a16="http://schemas.microsoft.com/office/drawing/2014/main" id="{ABC846BD-EEA4-4641-A1AD-E45DFA08ADCB}"/>
              </a:ext>
            </a:extLst>
          </p:cNvPr>
          <p:cNvGraphicFramePr/>
          <p:nvPr>
            <p:extLst/>
          </p:nvPr>
        </p:nvGraphicFramePr>
        <p:xfrm>
          <a:off x="392884" y="1244967"/>
          <a:ext cx="5235385" cy="12639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" name="Picture 9" descr="Graphical user interface, application&#10;&#10;Description automatically generated">
            <a:extLst>
              <a:ext uri="{FF2B5EF4-FFF2-40B4-BE49-F238E27FC236}">
                <a16:creationId xmlns="" xmlns:a16="http://schemas.microsoft.com/office/drawing/2014/main" id="{030EBDF1-4C43-4819-B05D-4F14C8F891C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182" y="2588851"/>
            <a:ext cx="2123813" cy="3775668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="" xmlns:a16="http://schemas.microsoft.com/office/drawing/2014/main" id="{8CF61D65-3028-4602-8A79-E4A3122D640D}"/>
              </a:ext>
            </a:extLst>
          </p:cNvPr>
          <p:cNvSpPr/>
          <p:nvPr/>
        </p:nvSpPr>
        <p:spPr>
          <a:xfrm>
            <a:off x="1182848" y="4265671"/>
            <a:ext cx="622749" cy="48656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Rectangle 29">
            <a:extLst>
              <a:ext uri="{FF2B5EF4-FFF2-40B4-BE49-F238E27FC236}">
                <a16:creationId xmlns="" xmlns:a16="http://schemas.microsoft.com/office/drawing/2014/main" id="{59BB9EF4-98F0-4E7D-876A-FA3D2ABE9AD1}"/>
              </a:ext>
            </a:extLst>
          </p:cNvPr>
          <p:cNvSpPr/>
          <p:nvPr/>
        </p:nvSpPr>
        <p:spPr>
          <a:xfrm>
            <a:off x="3498893" y="2932358"/>
            <a:ext cx="636879" cy="19673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="" xmlns:a16="http://schemas.microsoft.com/office/drawing/2014/main" id="{A9F2CC7F-507E-4189-8778-FB64699A45D0}"/>
              </a:ext>
            </a:extLst>
          </p:cNvPr>
          <p:cNvCxnSpPr>
            <a:cxnSpLocks/>
          </p:cNvCxnSpPr>
          <p:nvPr/>
        </p:nvCxnSpPr>
        <p:spPr>
          <a:xfrm flipV="1">
            <a:off x="1805597" y="4186106"/>
            <a:ext cx="1533221" cy="7956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="" xmlns:a16="http://schemas.microsoft.com/office/drawing/2014/main" id="{55C1609B-5642-4288-BC7F-AF6F4578B109}"/>
              </a:ext>
            </a:extLst>
          </p:cNvPr>
          <p:cNvCxnSpPr>
            <a:cxnSpLocks/>
          </p:cNvCxnSpPr>
          <p:nvPr/>
        </p:nvCxnSpPr>
        <p:spPr>
          <a:xfrm flipV="1">
            <a:off x="4689346" y="2760261"/>
            <a:ext cx="1534621" cy="17084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="" xmlns:a16="http://schemas.microsoft.com/office/drawing/2014/main" id="{719AD2C7-9691-4732-B0C3-095A9429BD18}"/>
              </a:ext>
            </a:extLst>
          </p:cNvPr>
          <p:cNvCxnSpPr>
            <a:cxnSpLocks/>
            <a:endCxn id="12" idx="1"/>
          </p:cNvCxnSpPr>
          <p:nvPr/>
        </p:nvCxnSpPr>
        <p:spPr>
          <a:xfrm flipV="1">
            <a:off x="4100155" y="1863904"/>
            <a:ext cx="2123813" cy="104238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D5EBD034-57A9-43BD-8971-4238D6D44B3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23968" y="1228348"/>
            <a:ext cx="2081133" cy="127111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D172DFE2-2A59-4E5C-8A6F-CBCABD985E5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23967" y="2696468"/>
            <a:ext cx="2081133" cy="209316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271583D6-5294-4A95-A925-C72ECEE6F91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23967" y="4986640"/>
            <a:ext cx="2123813" cy="1288148"/>
          </a:xfrm>
          <a:prstGeom prst="rect">
            <a:avLst/>
          </a:prstGeom>
        </p:spPr>
      </p:pic>
      <p:sp>
        <p:nvSpPr>
          <p:cNvPr id="36" name="Rectangle 35">
            <a:extLst>
              <a:ext uri="{FF2B5EF4-FFF2-40B4-BE49-F238E27FC236}">
                <a16:creationId xmlns="" xmlns:a16="http://schemas.microsoft.com/office/drawing/2014/main" id="{DCDD1E45-E692-4027-9255-DB9145AB63F0}"/>
              </a:ext>
            </a:extLst>
          </p:cNvPr>
          <p:cNvSpPr/>
          <p:nvPr/>
        </p:nvSpPr>
        <p:spPr>
          <a:xfrm>
            <a:off x="4179383" y="2931110"/>
            <a:ext cx="636879" cy="19673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Rectangle 38">
            <a:extLst>
              <a:ext uri="{FF2B5EF4-FFF2-40B4-BE49-F238E27FC236}">
                <a16:creationId xmlns="" xmlns:a16="http://schemas.microsoft.com/office/drawing/2014/main" id="{5D9049BA-21E4-44CA-981C-FC1C9BF540E0}"/>
              </a:ext>
            </a:extLst>
          </p:cNvPr>
          <p:cNvSpPr/>
          <p:nvPr/>
        </p:nvSpPr>
        <p:spPr>
          <a:xfrm>
            <a:off x="4857899" y="2931110"/>
            <a:ext cx="636879" cy="19673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="" xmlns:a16="http://schemas.microsoft.com/office/drawing/2014/main" id="{DE3ED98B-2E4C-4EB2-8CF6-A215A7B58AD7}"/>
              </a:ext>
            </a:extLst>
          </p:cNvPr>
          <p:cNvCxnSpPr>
            <a:cxnSpLocks/>
            <a:stCxn id="39" idx="3"/>
          </p:cNvCxnSpPr>
          <p:nvPr/>
        </p:nvCxnSpPr>
        <p:spPr>
          <a:xfrm>
            <a:off x="5494778" y="3029478"/>
            <a:ext cx="770826" cy="201150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43" name="Picture 42" descr="Graphical user interface&#10;&#10;Description automatically generated">
            <a:extLst>
              <a:ext uri="{FF2B5EF4-FFF2-40B4-BE49-F238E27FC236}">
                <a16:creationId xmlns="" xmlns:a16="http://schemas.microsoft.com/office/drawing/2014/main" id="{1131FF34-D4F9-47A4-926D-CBD0F203A38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2652" y="2588851"/>
            <a:ext cx="2123814" cy="3775668"/>
          </a:xfrm>
          <a:prstGeom prst="rect">
            <a:avLst/>
          </a:prstGeom>
        </p:spPr>
      </p:pic>
      <p:sp>
        <p:nvSpPr>
          <p:cNvPr id="45" name="Rectangle 44">
            <a:extLst>
              <a:ext uri="{FF2B5EF4-FFF2-40B4-BE49-F238E27FC236}">
                <a16:creationId xmlns="" xmlns:a16="http://schemas.microsoft.com/office/drawing/2014/main" id="{C0C8E495-6FC6-4D92-9DBB-B0AC2FC136CA}"/>
              </a:ext>
            </a:extLst>
          </p:cNvPr>
          <p:cNvSpPr/>
          <p:nvPr/>
        </p:nvSpPr>
        <p:spPr>
          <a:xfrm>
            <a:off x="3457262" y="5754488"/>
            <a:ext cx="2121834" cy="3138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="" xmlns:a16="http://schemas.microsoft.com/office/drawing/2014/main" id="{19E5D429-CB7C-4AB2-A8EC-41D1E819FCAB}"/>
              </a:ext>
            </a:extLst>
          </p:cNvPr>
          <p:cNvCxnSpPr>
            <a:cxnSpLocks/>
            <a:stCxn id="45" idx="3"/>
          </p:cNvCxnSpPr>
          <p:nvPr/>
        </p:nvCxnSpPr>
        <p:spPr>
          <a:xfrm flipV="1">
            <a:off x="5579096" y="5453412"/>
            <a:ext cx="3364382" cy="45801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50" name="Rectangle 49">
            <a:extLst>
              <a:ext uri="{FF2B5EF4-FFF2-40B4-BE49-F238E27FC236}">
                <a16:creationId xmlns="" xmlns:a16="http://schemas.microsoft.com/office/drawing/2014/main" id="{041120DA-E27F-4390-8F56-FCF6C691B828}"/>
              </a:ext>
            </a:extLst>
          </p:cNvPr>
          <p:cNvSpPr/>
          <p:nvPr/>
        </p:nvSpPr>
        <p:spPr>
          <a:xfrm>
            <a:off x="3494375" y="3193029"/>
            <a:ext cx="1534621" cy="2064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TextBox 50">
            <a:extLst>
              <a:ext uri="{FF2B5EF4-FFF2-40B4-BE49-F238E27FC236}">
                <a16:creationId xmlns="" xmlns:a16="http://schemas.microsoft.com/office/drawing/2014/main" id="{23386596-3CB1-4451-B1C3-7610D6FF070C}"/>
              </a:ext>
            </a:extLst>
          </p:cNvPr>
          <p:cNvSpPr txBox="1"/>
          <p:nvPr/>
        </p:nvSpPr>
        <p:spPr>
          <a:xfrm>
            <a:off x="8305100" y="1766426"/>
            <a:ext cx="22493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/>
              <a:t>Filter by account</a:t>
            </a:r>
            <a:endParaRPr lang="zh-CN" altLang="en-US" sz="1200" dirty="0"/>
          </a:p>
        </p:txBody>
      </p:sp>
      <p:sp>
        <p:nvSpPr>
          <p:cNvPr id="52" name="TextBox 51">
            <a:extLst>
              <a:ext uri="{FF2B5EF4-FFF2-40B4-BE49-F238E27FC236}">
                <a16:creationId xmlns="" xmlns:a16="http://schemas.microsoft.com/office/drawing/2014/main" id="{85F8820D-28DC-4FEA-8AB5-F7AEEC9994E8}"/>
              </a:ext>
            </a:extLst>
          </p:cNvPr>
          <p:cNvSpPr txBox="1"/>
          <p:nvPr/>
        </p:nvSpPr>
        <p:spPr>
          <a:xfrm>
            <a:off x="6785799" y="3747432"/>
            <a:ext cx="22493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/>
              <a:t>Filter by period</a:t>
            </a:r>
            <a:endParaRPr lang="zh-CN" altLang="en-US" sz="1200" dirty="0"/>
          </a:p>
        </p:txBody>
      </p:sp>
      <p:sp>
        <p:nvSpPr>
          <p:cNvPr id="53" name="TextBox 52">
            <a:extLst>
              <a:ext uri="{FF2B5EF4-FFF2-40B4-BE49-F238E27FC236}">
                <a16:creationId xmlns="" xmlns:a16="http://schemas.microsoft.com/office/drawing/2014/main" id="{585E9B88-1AAD-45AB-B2C9-B0D072C04579}"/>
              </a:ext>
            </a:extLst>
          </p:cNvPr>
          <p:cNvSpPr txBox="1"/>
          <p:nvPr/>
        </p:nvSpPr>
        <p:spPr>
          <a:xfrm>
            <a:off x="6905537" y="5928566"/>
            <a:ext cx="22493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/>
              <a:t>Filter by consumption or top-up</a:t>
            </a:r>
            <a:endParaRPr lang="zh-CN" altLang="en-US" sz="1200" dirty="0"/>
          </a:p>
        </p:txBody>
      </p:sp>
      <p:sp>
        <p:nvSpPr>
          <p:cNvPr id="54" name="TextBox 53">
            <a:extLst>
              <a:ext uri="{FF2B5EF4-FFF2-40B4-BE49-F238E27FC236}">
                <a16:creationId xmlns="" xmlns:a16="http://schemas.microsoft.com/office/drawing/2014/main" id="{5C4C93AC-F19F-4951-AE54-3046BB7AFA48}"/>
              </a:ext>
            </a:extLst>
          </p:cNvPr>
          <p:cNvSpPr txBox="1"/>
          <p:nvPr/>
        </p:nvSpPr>
        <p:spPr>
          <a:xfrm>
            <a:off x="9204015" y="6036482"/>
            <a:ext cx="18708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/>
              <a:t>Detailed transaction</a:t>
            </a:r>
            <a:endParaRPr lang="zh-CN" altLang="en-US" sz="1200" dirty="0"/>
          </a:p>
        </p:txBody>
      </p:sp>
      <p:sp>
        <p:nvSpPr>
          <p:cNvPr id="55" name="TextBox 54">
            <a:extLst>
              <a:ext uri="{FF2B5EF4-FFF2-40B4-BE49-F238E27FC236}">
                <a16:creationId xmlns="" xmlns:a16="http://schemas.microsoft.com/office/drawing/2014/main" id="{B79359E4-EEDB-422C-8A6C-AD7C7290898A}"/>
              </a:ext>
            </a:extLst>
          </p:cNvPr>
          <p:cNvSpPr txBox="1"/>
          <p:nvPr/>
        </p:nvSpPr>
        <p:spPr>
          <a:xfrm>
            <a:off x="2568995" y="2510740"/>
            <a:ext cx="7698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/>
              <a:t>Subtotal for consumption and top-up</a:t>
            </a:r>
            <a:endParaRPr lang="zh-CN" altLang="en-US" sz="1200" dirty="0"/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="" xmlns:a16="http://schemas.microsoft.com/office/drawing/2014/main" id="{B11D33C9-C973-4EF7-907E-9E2E8606D49F}"/>
              </a:ext>
            </a:extLst>
          </p:cNvPr>
          <p:cNvCxnSpPr>
            <a:cxnSpLocks/>
          </p:cNvCxnSpPr>
          <p:nvPr/>
        </p:nvCxnSpPr>
        <p:spPr>
          <a:xfrm flipH="1" flipV="1">
            <a:off x="3254928" y="2931110"/>
            <a:ext cx="236290" cy="36576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1" name="Rectangle 30">
            <a:extLst>
              <a:ext uri="{FF2B5EF4-FFF2-40B4-BE49-F238E27FC236}">
                <a16:creationId xmlns="" xmlns:a16="http://schemas.microsoft.com/office/drawing/2014/main" id="{DE622F26-DF96-4925-A49C-5361C516F915}"/>
              </a:ext>
            </a:extLst>
          </p:cNvPr>
          <p:cNvSpPr/>
          <p:nvPr/>
        </p:nvSpPr>
        <p:spPr>
          <a:xfrm>
            <a:off x="445181" y="2900811"/>
            <a:ext cx="1122545" cy="25733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2" name="Rectangle 31">
            <a:extLst>
              <a:ext uri="{FF2B5EF4-FFF2-40B4-BE49-F238E27FC236}">
                <a16:creationId xmlns="" xmlns:a16="http://schemas.microsoft.com/office/drawing/2014/main" id="{456ECB2B-4051-4766-A9FD-F577597AAC4A}"/>
              </a:ext>
            </a:extLst>
          </p:cNvPr>
          <p:cNvSpPr/>
          <p:nvPr/>
        </p:nvSpPr>
        <p:spPr>
          <a:xfrm>
            <a:off x="917026" y="2683492"/>
            <a:ext cx="726767" cy="25733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6683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Compass ePOS Solution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B708F-B4C1-4128-94A9-E69E7C2A5029}" type="slidenum">
              <a:rPr lang="en-US" smtClean="0"/>
              <a:t>6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340561" y="184870"/>
            <a:ext cx="51990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e-Meal Card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A9371B8C-B557-4159-BA76-62E74167D565}"/>
              </a:ext>
            </a:extLst>
          </p:cNvPr>
          <p:cNvSpPr/>
          <p:nvPr/>
        </p:nvSpPr>
        <p:spPr>
          <a:xfrm>
            <a:off x="355133" y="821518"/>
            <a:ext cx="11737671" cy="4234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/>
              <a:t>Consumers/Parents can use e-Meal Card via App for consumption instead of physical meal card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="" xmlns:a16="http://schemas.microsoft.com/office/drawing/2014/main" id="{ABC846BD-EEA4-4641-A1AD-E45DFA08ADCB}"/>
              </a:ext>
            </a:extLst>
          </p:cNvPr>
          <p:cNvGraphicFramePr/>
          <p:nvPr>
            <p:extLst/>
          </p:nvPr>
        </p:nvGraphicFramePr>
        <p:xfrm>
          <a:off x="392882" y="1244967"/>
          <a:ext cx="8423947" cy="12639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" name="Picture 9" descr="Graphical user interface, application&#10;&#10;Description automatically generated">
            <a:extLst>
              <a:ext uri="{FF2B5EF4-FFF2-40B4-BE49-F238E27FC236}">
                <a16:creationId xmlns="" xmlns:a16="http://schemas.microsoft.com/office/drawing/2014/main" id="{030EBDF1-4C43-4819-B05D-4F14C8F891C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182" y="2588851"/>
            <a:ext cx="2123813" cy="3775668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="" xmlns:a16="http://schemas.microsoft.com/office/drawing/2014/main" id="{8CF61D65-3028-4602-8A79-E4A3122D640D}"/>
              </a:ext>
            </a:extLst>
          </p:cNvPr>
          <p:cNvSpPr/>
          <p:nvPr/>
        </p:nvSpPr>
        <p:spPr>
          <a:xfrm>
            <a:off x="1887523" y="4291938"/>
            <a:ext cx="622749" cy="48656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="" xmlns:a16="http://schemas.microsoft.com/office/drawing/2014/main" id="{A9F2CC7F-507E-4189-8778-FB64699A45D0}"/>
              </a:ext>
            </a:extLst>
          </p:cNvPr>
          <p:cNvCxnSpPr>
            <a:cxnSpLocks/>
            <a:stCxn id="10" idx="3"/>
          </p:cNvCxnSpPr>
          <p:nvPr/>
        </p:nvCxnSpPr>
        <p:spPr>
          <a:xfrm flipV="1">
            <a:off x="2568995" y="3598879"/>
            <a:ext cx="4000994" cy="87780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9" name="Picture 8" descr="Qr code&#10;&#10;Description automatically generated">
            <a:extLst>
              <a:ext uri="{FF2B5EF4-FFF2-40B4-BE49-F238E27FC236}">
                <a16:creationId xmlns="" xmlns:a16="http://schemas.microsoft.com/office/drawing/2014/main" id="{A0CE8AA9-5A0A-4D2B-9C40-88541C8D423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9989" y="2588851"/>
            <a:ext cx="2201065" cy="391300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DE622F26-DF96-4925-A49C-5361C516F915}"/>
              </a:ext>
            </a:extLst>
          </p:cNvPr>
          <p:cNvSpPr/>
          <p:nvPr/>
        </p:nvSpPr>
        <p:spPr>
          <a:xfrm>
            <a:off x="445182" y="2892344"/>
            <a:ext cx="1141737" cy="25733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456ECB2B-4051-4766-A9FD-F577597AAC4A}"/>
              </a:ext>
            </a:extLst>
          </p:cNvPr>
          <p:cNvSpPr/>
          <p:nvPr/>
        </p:nvSpPr>
        <p:spPr>
          <a:xfrm>
            <a:off x="936219" y="2675025"/>
            <a:ext cx="726767" cy="25733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54258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Compass ePOS Solution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B708F-B4C1-4128-94A9-E69E7C2A5029}" type="slidenum">
              <a:rPr lang="en-US" smtClean="0"/>
              <a:t>7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340561" y="184870"/>
            <a:ext cx="51990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Meal Card Management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A9371B8C-B557-4159-BA76-62E74167D565}"/>
              </a:ext>
            </a:extLst>
          </p:cNvPr>
          <p:cNvSpPr/>
          <p:nvPr/>
        </p:nvSpPr>
        <p:spPr>
          <a:xfrm>
            <a:off x="355133" y="821518"/>
            <a:ext cx="11737671" cy="4234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/>
              <a:t>Consumers/Parents can manage meal card self via App (report to loss or gain)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="" xmlns:a16="http://schemas.microsoft.com/office/drawing/2014/main" id="{ABC846BD-EEA4-4641-A1AD-E45DFA08ADCB}"/>
              </a:ext>
            </a:extLst>
          </p:cNvPr>
          <p:cNvGraphicFramePr/>
          <p:nvPr>
            <p:extLst/>
          </p:nvPr>
        </p:nvGraphicFramePr>
        <p:xfrm>
          <a:off x="392882" y="1244967"/>
          <a:ext cx="8423947" cy="12639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" name="Picture 9" descr="Graphical user interface, application&#10;&#10;Description automatically generated">
            <a:extLst>
              <a:ext uri="{FF2B5EF4-FFF2-40B4-BE49-F238E27FC236}">
                <a16:creationId xmlns="" xmlns:a16="http://schemas.microsoft.com/office/drawing/2014/main" id="{030EBDF1-4C43-4819-B05D-4F14C8F891C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182" y="2588851"/>
            <a:ext cx="2123813" cy="3775668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="" xmlns:a16="http://schemas.microsoft.com/office/drawing/2014/main" id="{8CF61D65-3028-4602-8A79-E4A3122D640D}"/>
              </a:ext>
            </a:extLst>
          </p:cNvPr>
          <p:cNvSpPr/>
          <p:nvPr/>
        </p:nvSpPr>
        <p:spPr>
          <a:xfrm>
            <a:off x="520117" y="5369752"/>
            <a:ext cx="622749" cy="48656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="" xmlns:a16="http://schemas.microsoft.com/office/drawing/2014/main" id="{A9F2CC7F-507E-4189-8778-FB64699A45D0}"/>
              </a:ext>
            </a:extLst>
          </p:cNvPr>
          <p:cNvCxnSpPr>
            <a:cxnSpLocks/>
          </p:cNvCxnSpPr>
          <p:nvPr/>
        </p:nvCxnSpPr>
        <p:spPr>
          <a:xfrm flipV="1">
            <a:off x="1142866" y="3483885"/>
            <a:ext cx="2390686" cy="188586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963D7B16-56EE-4474-9488-10433E6BA09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33552" y="2856796"/>
            <a:ext cx="2238329" cy="109429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65C13465-8D97-466A-A584-EE68327614F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96491" y="4741559"/>
            <a:ext cx="2238328" cy="101495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A0C19983-F03F-443B-A5A3-56595456F63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82631" y="2629615"/>
            <a:ext cx="2234198" cy="155647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985968AB-20B3-4D73-933F-1501008C124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99376" y="4600233"/>
            <a:ext cx="2273942" cy="1263942"/>
          </a:xfrm>
          <a:prstGeom prst="rect">
            <a:avLst/>
          </a:prstGeom>
        </p:spPr>
      </p:pic>
      <p:cxnSp>
        <p:nvCxnSpPr>
          <p:cNvPr id="19" name="Straight Arrow Connector 18">
            <a:extLst>
              <a:ext uri="{FF2B5EF4-FFF2-40B4-BE49-F238E27FC236}">
                <a16:creationId xmlns="" xmlns:a16="http://schemas.microsoft.com/office/drawing/2014/main" id="{AC7B4FED-E8D3-4A35-B01F-B14A3AF00C93}"/>
              </a:ext>
            </a:extLst>
          </p:cNvPr>
          <p:cNvCxnSpPr>
            <a:cxnSpLocks/>
            <a:stCxn id="13" idx="3"/>
            <a:endCxn id="15" idx="1"/>
          </p:cNvCxnSpPr>
          <p:nvPr/>
        </p:nvCxnSpPr>
        <p:spPr>
          <a:xfrm>
            <a:off x="5771881" y="3403943"/>
            <a:ext cx="810750" cy="390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="" xmlns:a16="http://schemas.microsoft.com/office/drawing/2014/main" id="{1B7ECFF3-F416-47BB-9085-257132E5C8DA}"/>
              </a:ext>
            </a:extLst>
          </p:cNvPr>
          <p:cNvCxnSpPr>
            <a:cxnSpLocks/>
            <a:stCxn id="14" idx="3"/>
            <a:endCxn id="16" idx="1"/>
          </p:cNvCxnSpPr>
          <p:nvPr/>
        </p:nvCxnSpPr>
        <p:spPr>
          <a:xfrm flipV="1">
            <a:off x="5734819" y="5232204"/>
            <a:ext cx="964557" cy="1683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="" xmlns:a16="http://schemas.microsoft.com/office/drawing/2014/main" id="{FC4830EE-A559-4155-9FBA-38FEB24247D3}"/>
              </a:ext>
            </a:extLst>
          </p:cNvPr>
          <p:cNvSpPr/>
          <p:nvPr/>
        </p:nvSpPr>
        <p:spPr>
          <a:xfrm>
            <a:off x="445182" y="2910980"/>
            <a:ext cx="1089437" cy="25733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8EDD29AA-06D2-4E80-80A5-8F4687264A17}"/>
              </a:ext>
            </a:extLst>
          </p:cNvPr>
          <p:cNvSpPr/>
          <p:nvPr/>
        </p:nvSpPr>
        <p:spPr>
          <a:xfrm>
            <a:off x="883919" y="2693661"/>
            <a:ext cx="726767" cy="25733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22320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17680</TotalTime>
  <Words>278</Words>
  <Application>Microsoft Office PowerPoint</Application>
  <PresentationFormat>宽屏</PresentationFormat>
  <Paragraphs>62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3" baseType="lpstr">
      <vt:lpstr>等线</vt:lpstr>
      <vt:lpstr>宋体</vt:lpstr>
      <vt:lpstr>Arial</vt:lpstr>
      <vt:lpstr>Calibri</vt:lpstr>
      <vt:lpstr>Calibri Light</vt:lpstr>
      <vt:lpstr>Office Theme</vt:lpstr>
      <vt:lpstr>Compass ePOS Solution App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Jerremy Chen</dc:creator>
  <cp:lastModifiedBy>EUREST</cp:lastModifiedBy>
  <cp:revision>715</cp:revision>
  <dcterms:created xsi:type="dcterms:W3CDTF">2020-01-15T02:46:50Z</dcterms:created>
  <dcterms:modified xsi:type="dcterms:W3CDTF">2021-03-30T03:38:52Z</dcterms:modified>
</cp:coreProperties>
</file>